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4"/>
  </p:notesMasterIdLst>
  <p:sldIdLst>
    <p:sldId id="256" r:id="rId2"/>
    <p:sldId id="296" r:id="rId3"/>
    <p:sldId id="260" r:id="rId4"/>
    <p:sldId id="257" r:id="rId5"/>
    <p:sldId id="258" r:id="rId6"/>
    <p:sldId id="341" r:id="rId7"/>
    <p:sldId id="299" r:id="rId8"/>
    <p:sldId id="298" r:id="rId9"/>
    <p:sldId id="300" r:id="rId10"/>
    <p:sldId id="270" r:id="rId11"/>
    <p:sldId id="301" r:id="rId12"/>
    <p:sldId id="302" r:id="rId13"/>
    <p:sldId id="303" r:id="rId14"/>
    <p:sldId id="304" r:id="rId15"/>
    <p:sldId id="305" r:id="rId16"/>
    <p:sldId id="324" r:id="rId17"/>
    <p:sldId id="306" r:id="rId18"/>
    <p:sldId id="308" r:id="rId19"/>
    <p:sldId id="274" r:id="rId20"/>
    <p:sldId id="325" r:id="rId21"/>
    <p:sldId id="309" r:id="rId22"/>
    <p:sldId id="310" r:id="rId23"/>
    <p:sldId id="311" r:id="rId24"/>
    <p:sldId id="312" r:id="rId25"/>
    <p:sldId id="313" r:id="rId26"/>
    <p:sldId id="328" r:id="rId27"/>
    <p:sldId id="326" r:id="rId28"/>
    <p:sldId id="327" r:id="rId29"/>
    <p:sldId id="277" r:id="rId30"/>
    <p:sldId id="307" r:id="rId31"/>
    <p:sldId id="314" r:id="rId32"/>
    <p:sldId id="315" r:id="rId33"/>
    <p:sldId id="278" r:id="rId34"/>
    <p:sldId id="280" r:id="rId35"/>
    <p:sldId id="317" r:id="rId36"/>
    <p:sldId id="318" r:id="rId37"/>
    <p:sldId id="281" r:id="rId38"/>
    <p:sldId id="282" r:id="rId39"/>
    <p:sldId id="283" r:id="rId40"/>
    <p:sldId id="335" r:id="rId41"/>
    <p:sldId id="339" r:id="rId42"/>
    <p:sldId id="284" r:id="rId43"/>
    <p:sldId id="319" r:id="rId44"/>
    <p:sldId id="332" r:id="rId45"/>
    <p:sldId id="343" r:id="rId46"/>
    <p:sldId id="333" r:id="rId47"/>
    <p:sldId id="334" r:id="rId48"/>
    <p:sldId id="336" r:id="rId49"/>
    <p:sldId id="351" r:id="rId50"/>
    <p:sldId id="338" r:id="rId51"/>
    <p:sldId id="346" r:id="rId52"/>
    <p:sldId id="331" r:id="rId53"/>
    <p:sldId id="320" r:id="rId54"/>
    <p:sldId id="347" r:id="rId55"/>
    <p:sldId id="349" r:id="rId56"/>
    <p:sldId id="289" r:id="rId57"/>
    <p:sldId id="290" r:id="rId58"/>
    <p:sldId id="293" r:id="rId59"/>
    <p:sldId id="350" r:id="rId60"/>
    <p:sldId id="292" r:id="rId61"/>
    <p:sldId id="342" r:id="rId62"/>
    <p:sldId id="294" r:id="rId63"/>
  </p:sldIdLst>
  <p:sldSz cx="18288000" cy="10287000"/>
  <p:notesSz cx="6858000" cy="9144000"/>
  <p:embeddedFontLst>
    <p:embeddedFont>
      <p:font typeface="Arial Bold" panose="020B0604020202020204" charset="0"/>
      <p:regular r:id="rId65"/>
    </p:embeddedFont>
    <p:embeddedFont>
      <p:font typeface="Arial Rounded MT Bold" panose="020F0704030504030204" pitchFamily="34" charset="0"/>
      <p:regular r:id="rId66"/>
    </p:embeddedFont>
    <p:embeddedFont>
      <p:font typeface="Century Gothic" panose="020B0502020202020204" pitchFamily="34" charset="0"/>
      <p:regular r:id="rId67"/>
      <p:bold r:id="rId68"/>
      <p:italic r:id="rId69"/>
      <p:boldItalic r:id="rId70"/>
    </p:embeddedFont>
    <p:embeddedFont>
      <p:font typeface="Mont Bold" panose="020B0604020202020204" charset="0"/>
      <p:regular r:id="rId71"/>
    </p:embeddedFont>
    <p:embeddedFont>
      <p:font typeface="TT Interphases" panose="020B0604020202020204" charset="0"/>
      <p:regular r:id="rId72"/>
    </p:embeddedFont>
    <p:embeddedFont>
      <p:font typeface="TT Interphases Bold" panose="020B0604020202020204" charset="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5880" userDrawn="1">
          <p15:clr>
            <a:srgbClr val="A4A3A4"/>
          </p15:clr>
        </p15:guide>
        <p15:guide id="5" pos="108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924"/>
    <a:srgbClr val="FFBD59"/>
    <a:srgbClr val="08ADAD"/>
    <a:srgbClr val="E1E1EF"/>
    <a:srgbClr val="99D98C"/>
    <a:srgbClr val="76C893"/>
    <a:srgbClr val="52B69A"/>
    <a:srgbClr val="34A0A4"/>
    <a:srgbClr val="FFFFFF"/>
    <a:srgbClr val="108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45EDB-0083-4978-B9C0-B1EC41C24AA9}" v="1068" dt="2025-06-05T12:53:34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2373" autoAdjust="0"/>
  </p:normalViewPr>
  <p:slideViewPr>
    <p:cSldViewPr>
      <p:cViewPr>
        <p:scale>
          <a:sx n="60" d="100"/>
          <a:sy n="60" d="100"/>
        </p:scale>
        <p:origin x="1398" y="366"/>
      </p:cViewPr>
      <p:guideLst>
        <p:guide pos="720"/>
        <p:guide orient="horz" pos="696"/>
        <p:guide orient="horz" pos="5880"/>
        <p:guide pos="10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min Lima" userId="0363c4e17e07ce6a" providerId="LiveId" clId="{61D45EDB-0083-4978-B9C0-B1EC41C24AA9}"/>
    <pc:docChg chg="undo redo custSel addSld delSld modSld sldOrd modMainMaster">
      <pc:chgData name="Yasmin Lima" userId="0363c4e17e07ce6a" providerId="LiveId" clId="{61D45EDB-0083-4978-B9C0-B1EC41C24AA9}" dt="2025-06-05T12:53:34.773" v="16599"/>
      <pc:docMkLst>
        <pc:docMk/>
      </pc:docMkLst>
      <pc:sldChg chg="addSp delSp modSp mod modTransition">
        <pc:chgData name="Yasmin Lima" userId="0363c4e17e07ce6a" providerId="LiveId" clId="{61D45EDB-0083-4978-B9C0-B1EC41C24AA9}" dt="2025-06-04T02:47:33.544" v="14435"/>
        <pc:sldMkLst>
          <pc:docMk/>
          <pc:sldMk cId="0" sldId="256"/>
        </pc:sldMkLst>
        <pc:spChg chg="mod">
          <ac:chgData name="Yasmin Lima" userId="0363c4e17e07ce6a" providerId="LiveId" clId="{61D45EDB-0083-4978-B9C0-B1EC41C24AA9}" dt="2025-05-29T20:49:20.944" v="3245" actId="12789"/>
          <ac:spMkLst>
            <pc:docMk/>
            <pc:sldMk cId="0" sldId="256"/>
            <ac:spMk id="14" creationId="{00000000-0000-0000-0000-000000000000}"/>
          </ac:spMkLst>
        </pc:spChg>
        <pc:picChg chg="add mod ord">
          <ac:chgData name="Yasmin Lima" userId="0363c4e17e07ce6a" providerId="LiveId" clId="{61D45EDB-0083-4978-B9C0-B1EC41C24AA9}" dt="2025-05-29T13:57:53.524" v="196" actId="962"/>
          <ac:picMkLst>
            <pc:docMk/>
            <pc:sldMk cId="0" sldId="256"/>
            <ac:picMk id="20" creationId="{C5CBCA39-1849-D369-5EB1-15DDB8CCC347}"/>
          </ac:picMkLst>
        </pc:picChg>
      </pc:sldChg>
      <pc:sldChg chg="addSp delSp modSp mod ord modTransition">
        <pc:chgData name="Yasmin Lima" userId="0363c4e17e07ce6a" providerId="LiveId" clId="{61D45EDB-0083-4978-B9C0-B1EC41C24AA9}" dt="2025-06-04T17:10:03.047" v="15330" actId="478"/>
        <pc:sldMkLst>
          <pc:docMk/>
          <pc:sldMk cId="0" sldId="257"/>
        </pc:sldMkLst>
        <pc:spChg chg="mod">
          <ac:chgData name="Yasmin Lima" userId="0363c4e17e07ce6a" providerId="LiveId" clId="{61D45EDB-0083-4978-B9C0-B1EC41C24AA9}" dt="2025-06-04T02:54:22.090" v="14586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2:47.146" v="12821" actId="207"/>
          <ac:spMkLst>
            <pc:docMk/>
            <pc:sldMk cId="0" sldId="257"/>
            <ac:spMk id="6" creationId="{3741F248-A142-6CB1-338F-3994AA4ABE33}"/>
          </ac:spMkLst>
        </pc:spChg>
        <pc:spChg chg="add mod">
          <ac:chgData name="Yasmin Lima" userId="0363c4e17e07ce6a" providerId="LiveId" clId="{61D45EDB-0083-4978-B9C0-B1EC41C24AA9}" dt="2025-06-04T02:45:18.940" v="14429"/>
          <ac:spMkLst>
            <pc:docMk/>
            <pc:sldMk cId="0" sldId="257"/>
            <ac:spMk id="7" creationId="{3FC7F560-1C28-DA5E-E875-4A2AAFE71B48}"/>
          </ac:spMkLst>
        </pc:spChg>
        <pc:spChg chg="add del mod">
          <ac:chgData name="Yasmin Lima" userId="0363c4e17e07ce6a" providerId="LiveId" clId="{61D45EDB-0083-4978-B9C0-B1EC41C24AA9}" dt="2025-06-04T17:10:03.047" v="15330" actId="478"/>
          <ac:spMkLst>
            <pc:docMk/>
            <pc:sldMk cId="0" sldId="257"/>
            <ac:spMk id="7" creationId="{6E7BE48B-1CDA-D6FB-A6A1-F500F7F1779C}"/>
          </ac:spMkLst>
        </pc:spChg>
        <pc:spChg chg="mod">
          <ac:chgData name="Yasmin Lima" userId="0363c4e17e07ce6a" providerId="LiveId" clId="{61D45EDB-0083-4978-B9C0-B1EC41C24AA9}" dt="2025-06-04T17:06:18.989" v="15294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5:22.694" v="14430" actId="14100"/>
          <ac:spMkLst>
            <pc:docMk/>
            <pc:sldMk cId="0" sldId="257"/>
            <ac:spMk id="10" creationId="{00000000-0000-0000-0000-000000000000}"/>
          </ac:spMkLst>
        </pc:spChg>
        <pc:spChg chg="add mod">
          <ac:chgData name="Yasmin Lima" userId="0363c4e17e07ce6a" providerId="LiveId" clId="{61D45EDB-0083-4978-B9C0-B1EC41C24AA9}" dt="2025-06-04T17:09:17.456" v="15310" actId="20577"/>
          <ac:spMkLst>
            <pc:docMk/>
            <pc:sldMk cId="0" sldId="257"/>
            <ac:spMk id="16" creationId="{0A90FCF8-0BE5-0745-1E1E-864DC9DE79A5}"/>
          </ac:spMkLst>
        </pc:spChg>
        <pc:picChg chg="add mod modCrop">
          <ac:chgData name="Yasmin Lima" userId="0363c4e17e07ce6a" providerId="LiveId" clId="{61D45EDB-0083-4978-B9C0-B1EC41C24AA9}" dt="2025-05-29T14:24:28.326" v="559" actId="1076"/>
          <ac:picMkLst>
            <pc:docMk/>
            <pc:sldMk cId="0" sldId="257"/>
            <ac:picMk id="14" creationId="{7ED2A440-CC24-7DAE-7F4D-E6926ED7F8AA}"/>
          </ac:picMkLst>
        </pc:picChg>
      </pc:sldChg>
      <pc:sldChg chg="addSp delSp modSp mod ord modTransition setBg">
        <pc:chgData name="Yasmin Lima" userId="0363c4e17e07ce6a" providerId="LiveId" clId="{61D45EDB-0083-4978-B9C0-B1EC41C24AA9}" dt="2025-06-05T01:14:21.852" v="16172" actId="167"/>
        <pc:sldMkLst>
          <pc:docMk/>
          <pc:sldMk cId="0" sldId="258"/>
        </pc:sldMkLst>
        <pc:spChg chg="del topLvl">
          <ac:chgData name="Yasmin Lima" userId="0363c4e17e07ce6a" providerId="LiveId" clId="{61D45EDB-0083-4978-B9C0-B1EC41C24AA9}" dt="2025-06-04T17:29:06.509" v="15558" actId="478"/>
          <ac:spMkLst>
            <pc:docMk/>
            <pc:sldMk cId="0" sldId="258"/>
            <ac:spMk id="3" creationId="{00000000-0000-0000-0000-000000000000}"/>
          </ac:spMkLst>
        </pc:spChg>
        <pc:spChg chg="topLvl">
          <ac:chgData name="Yasmin Lima" userId="0363c4e17e07ce6a" providerId="LiveId" clId="{61D45EDB-0083-4978-B9C0-B1EC41C24AA9}" dt="2025-06-04T17:29:06.509" v="15558" actId="478"/>
          <ac:spMkLst>
            <pc:docMk/>
            <pc:sldMk cId="0" sldId="258"/>
            <ac:spMk id="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5T01:07:36.261" v="16137" actId="20577"/>
          <ac:spMkLst>
            <pc:docMk/>
            <pc:sldMk cId="0" sldId="258"/>
            <ac:spMk id="7" creationId="{00000000-0000-0000-0000-000000000000}"/>
          </ac:spMkLst>
        </pc:spChg>
        <pc:spChg chg="mod ord topLvl">
          <ac:chgData name="Yasmin Lima" userId="0363c4e17e07ce6a" providerId="LiveId" clId="{61D45EDB-0083-4978-B9C0-B1EC41C24AA9}" dt="2025-06-04T17:47:38.368" v="16082" actId="12789"/>
          <ac:spMkLst>
            <pc:docMk/>
            <pc:sldMk cId="0" sldId="258"/>
            <ac:spMk id="8" creationId="{00000000-0000-0000-0000-000000000000}"/>
          </ac:spMkLst>
        </pc:spChg>
        <pc:spChg chg="del">
          <ac:chgData name="Yasmin Lima" userId="0363c4e17e07ce6a" providerId="LiveId" clId="{61D45EDB-0083-4978-B9C0-B1EC41C24AA9}" dt="2025-06-04T17:33:45.534" v="15613" actId="478"/>
          <ac:spMkLst>
            <pc:docMk/>
            <pc:sldMk cId="0" sldId="258"/>
            <ac:spMk id="10" creationId="{00000000-0000-0000-0000-000000000000}"/>
          </ac:spMkLst>
        </pc:spChg>
        <pc:spChg chg="add mod ord">
          <ac:chgData name="Yasmin Lima" userId="0363c4e17e07ce6a" providerId="LiveId" clId="{61D45EDB-0083-4978-B9C0-B1EC41C24AA9}" dt="2025-06-05T01:06:12.261" v="16133" actId="12789"/>
          <ac:spMkLst>
            <pc:docMk/>
            <pc:sldMk cId="0" sldId="258"/>
            <ac:spMk id="11" creationId="{C104A681-C11D-FB94-F832-2608D78DB5FF}"/>
          </ac:spMkLst>
        </pc:spChg>
        <pc:spChg chg="mod">
          <ac:chgData name="Yasmin Lima" userId="0363c4e17e07ce6a" providerId="LiveId" clId="{61D45EDB-0083-4978-B9C0-B1EC41C24AA9}" dt="2025-06-03T13:03:05.492" v="12824" actId="207"/>
          <ac:spMkLst>
            <pc:docMk/>
            <pc:sldMk cId="0" sldId="258"/>
            <ac:spMk id="12" creationId="{E9AEE1F6-6188-CD6D-3676-8AADA221E3E3}"/>
          </ac:spMkLst>
        </pc:spChg>
        <pc:spChg chg="add mod ord">
          <ac:chgData name="Yasmin Lima" userId="0363c4e17e07ce6a" providerId="LiveId" clId="{61D45EDB-0083-4978-B9C0-B1EC41C24AA9}" dt="2025-06-05T01:14:15.936" v="16171" actId="166"/>
          <ac:spMkLst>
            <pc:docMk/>
            <pc:sldMk cId="0" sldId="258"/>
            <ac:spMk id="15" creationId="{E02433E4-245C-FA90-0DB9-DE9CDAB50430}"/>
          </ac:spMkLst>
        </pc:spChg>
        <pc:spChg chg="add mod">
          <ac:chgData name="Yasmin Lima" userId="0363c4e17e07ce6a" providerId="LiveId" clId="{61D45EDB-0083-4978-B9C0-B1EC41C24AA9}" dt="2025-06-04T17:33:46.120" v="15614"/>
          <ac:spMkLst>
            <pc:docMk/>
            <pc:sldMk cId="0" sldId="258"/>
            <ac:spMk id="17" creationId="{3925A7CF-A09D-514F-9BC7-2C43785022EF}"/>
          </ac:spMkLst>
        </pc:spChg>
        <pc:grpChg chg="del mod">
          <ac:chgData name="Yasmin Lima" userId="0363c4e17e07ce6a" providerId="LiveId" clId="{61D45EDB-0083-4978-B9C0-B1EC41C24AA9}" dt="2025-06-04T17:29:06.509" v="15558" actId="478"/>
          <ac:grpSpMkLst>
            <pc:docMk/>
            <pc:sldMk cId="0" sldId="258"/>
            <ac:grpSpMk id="2" creationId="{00000000-0000-0000-0000-000000000000}"/>
          </ac:grpSpMkLst>
        </pc:grpChg>
        <pc:grpChg chg="del mod ord">
          <ac:chgData name="Yasmin Lima" userId="0363c4e17e07ce6a" providerId="LiveId" clId="{61D45EDB-0083-4978-B9C0-B1EC41C24AA9}" dt="2025-06-04T17:32:59.164" v="15608" actId="478"/>
          <ac:grpSpMkLst>
            <pc:docMk/>
            <pc:sldMk cId="0" sldId="258"/>
            <ac:grpSpMk id="5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17:47:34.099" v="16081" actId="165"/>
          <ac:grpSpMkLst>
            <pc:docMk/>
            <pc:sldMk cId="0" sldId="258"/>
            <ac:grpSpMk id="9" creationId="{9FACCDA9-71FA-8559-D5C0-AD165B1999D8}"/>
          </ac:grpSpMkLst>
        </pc:grpChg>
        <pc:picChg chg="add mod ord modCrop">
          <ac:chgData name="Yasmin Lima" userId="0363c4e17e07ce6a" providerId="LiveId" clId="{61D45EDB-0083-4978-B9C0-B1EC41C24AA9}" dt="2025-06-05T01:14:21.852" v="16172" actId="167"/>
          <ac:picMkLst>
            <pc:docMk/>
            <pc:sldMk cId="0" sldId="258"/>
            <ac:picMk id="3" creationId="{199D3B68-6447-BF5A-48E8-E19C06A62A22}"/>
          </ac:picMkLst>
        </pc:picChg>
        <pc:picChg chg="del mod topLvl modCrop">
          <ac:chgData name="Yasmin Lima" userId="0363c4e17e07ce6a" providerId="LiveId" clId="{61D45EDB-0083-4978-B9C0-B1EC41C24AA9}" dt="2025-06-04T17:32:59.164" v="15608" actId="478"/>
          <ac:picMkLst>
            <pc:docMk/>
            <pc:sldMk cId="0" sldId="258"/>
            <ac:picMk id="6" creationId="{00000000-0000-0000-0000-000000000000}"/>
          </ac:picMkLst>
        </pc:picChg>
        <pc:picChg chg="add del">
          <ac:chgData name="Yasmin Lima" userId="0363c4e17e07ce6a" providerId="LiveId" clId="{61D45EDB-0083-4978-B9C0-B1EC41C24AA9}" dt="2025-06-04T17:29:02.378" v="15556" actId="22"/>
          <ac:picMkLst>
            <pc:docMk/>
            <pc:sldMk cId="0" sldId="258"/>
            <ac:picMk id="14" creationId="{D29D9B7F-D300-F99A-CAE0-4BD5B4DCC436}"/>
          </ac:picMkLst>
        </pc:picChg>
        <pc:picChg chg="add del mod ord modCrop">
          <ac:chgData name="Yasmin Lima" userId="0363c4e17e07ce6a" providerId="LiveId" clId="{61D45EDB-0083-4978-B9C0-B1EC41C24AA9}" dt="2025-06-05T01:11:05.826" v="16155" actId="478"/>
          <ac:picMkLst>
            <pc:docMk/>
            <pc:sldMk cId="0" sldId="258"/>
            <ac:picMk id="16" creationId="{A0B04086-593D-497D-C848-1EF6829DA67D}"/>
          </ac:picMkLst>
        </pc:picChg>
      </pc:sldChg>
      <pc:sldChg chg="addSp delSp modSp del mod ord">
        <pc:chgData name="Yasmin Lima" userId="0363c4e17e07ce6a" providerId="LiveId" clId="{61D45EDB-0083-4978-B9C0-B1EC41C24AA9}" dt="2025-06-01T14:00:29.315" v="5013" actId="2696"/>
        <pc:sldMkLst>
          <pc:docMk/>
          <pc:sldMk cId="0" sldId="259"/>
        </pc:sldMkLst>
      </pc:sldChg>
      <pc:sldChg chg="addSp delSp modSp mod ord modTransition">
        <pc:chgData name="Yasmin Lima" userId="0363c4e17e07ce6a" providerId="LiveId" clId="{61D45EDB-0083-4978-B9C0-B1EC41C24AA9}" dt="2025-06-05T01:09:37.491" v="16147" actId="5793"/>
        <pc:sldMkLst>
          <pc:docMk/>
          <pc:sldMk cId="0" sldId="260"/>
        </pc:sldMkLst>
        <pc:spChg chg="mod">
          <ac:chgData name="Yasmin Lima" userId="0363c4e17e07ce6a" providerId="LiveId" clId="{61D45EDB-0083-4978-B9C0-B1EC41C24AA9}" dt="2025-06-03T13:02:39.900" v="12819" actId="207"/>
          <ac:spMkLst>
            <pc:docMk/>
            <pc:sldMk cId="0" sldId="260"/>
            <ac:spMk id="5" creationId="{2FD0D4CB-E741-FCBC-6CB4-A64D1C86BE57}"/>
          </ac:spMkLst>
        </pc:spChg>
        <pc:spChg chg="add mod">
          <ac:chgData name="Yasmin Lima" userId="0363c4e17e07ce6a" providerId="LiveId" clId="{61D45EDB-0083-4978-B9C0-B1EC41C24AA9}" dt="2025-06-04T02:41:46.666" v="14352"/>
          <ac:spMkLst>
            <pc:docMk/>
            <pc:sldMk cId="0" sldId="260"/>
            <ac:spMk id="6" creationId="{EF0447DE-A220-ADB9-1D04-C27C7952538A}"/>
          </ac:spMkLst>
        </pc:spChg>
        <pc:spChg chg="mod">
          <ac:chgData name="Yasmin Lima" userId="0363c4e17e07ce6a" providerId="LiveId" clId="{61D45EDB-0083-4978-B9C0-B1EC41C24AA9}" dt="2025-05-30T01:58:10.474" v="4379" actId="255"/>
          <ac:spMkLst>
            <pc:docMk/>
            <pc:sldMk cId="0" sldId="260"/>
            <ac:spMk id="7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2:41:46.416" v="14351" actId="478"/>
          <ac:spMkLst>
            <pc:docMk/>
            <pc:sldMk cId="0" sldId="260"/>
            <ac:spMk id="10" creationId="{00000000-0000-0000-0000-000000000000}"/>
          </ac:spMkLst>
        </pc:spChg>
        <pc:spChg chg="mod">
          <ac:chgData name="Yasmin Lima" userId="0363c4e17e07ce6a" providerId="LiveId" clId="{61D45EDB-0083-4978-B9C0-B1EC41C24AA9}" dt="2025-06-05T01:09:37.491" v="16147" actId="5793"/>
          <ac:spMkLst>
            <pc:docMk/>
            <pc:sldMk cId="0" sldId="260"/>
            <ac:spMk id="15" creationId="{00000000-0000-0000-0000-000000000000}"/>
          </ac:spMkLst>
        </pc:spChg>
        <pc:picChg chg="add mod modCrop">
          <ac:chgData name="Yasmin Lima" userId="0363c4e17e07ce6a" providerId="LiveId" clId="{61D45EDB-0083-4978-B9C0-B1EC41C24AA9}" dt="2025-05-29T14:22:31.059" v="548" actId="1076"/>
          <ac:picMkLst>
            <pc:docMk/>
            <pc:sldMk cId="0" sldId="260"/>
            <ac:picMk id="22" creationId="{522B3E5D-D5AC-BF30-9C0B-3F09934E71B0}"/>
          </ac:picMkLst>
        </pc:picChg>
      </pc:sldChg>
      <pc:sldChg chg="addSp delSp modSp del mod ord">
        <pc:chgData name="Yasmin Lima" userId="0363c4e17e07ce6a" providerId="LiveId" clId="{61D45EDB-0083-4978-B9C0-B1EC41C24AA9}" dt="2025-06-01T16:46:58.365" v="6410" actId="2696"/>
        <pc:sldMkLst>
          <pc:docMk/>
          <pc:sldMk cId="0" sldId="261"/>
        </pc:sldMkLst>
      </pc:sldChg>
      <pc:sldChg chg="addSp delSp modSp del mod ord">
        <pc:chgData name="Yasmin Lima" userId="0363c4e17e07ce6a" providerId="LiveId" clId="{61D45EDB-0083-4978-B9C0-B1EC41C24AA9}" dt="2025-06-02T03:20:22.182" v="9024" actId="2696"/>
        <pc:sldMkLst>
          <pc:docMk/>
          <pc:sldMk cId="0" sldId="262"/>
        </pc:sldMkLst>
      </pc:sldChg>
      <pc:sldChg chg="delSp modSp del mod ord">
        <pc:chgData name="Yasmin Lima" userId="0363c4e17e07ce6a" providerId="LiveId" clId="{61D45EDB-0083-4978-B9C0-B1EC41C24AA9}" dt="2025-06-01T15:38:01.377" v="5989" actId="2696"/>
        <pc:sldMkLst>
          <pc:docMk/>
          <pc:sldMk cId="0" sldId="263"/>
        </pc:sldMkLst>
      </pc:sldChg>
      <pc:sldChg chg="addSp delSp modSp del mod">
        <pc:chgData name="Yasmin Lima" userId="0363c4e17e07ce6a" providerId="LiveId" clId="{61D45EDB-0083-4978-B9C0-B1EC41C24AA9}" dt="2025-06-02T15:54:19.765" v="12585" actId="47"/>
        <pc:sldMkLst>
          <pc:docMk/>
          <pc:sldMk cId="0" sldId="264"/>
        </pc:sldMkLst>
      </pc:sldChg>
      <pc:sldChg chg="del">
        <pc:chgData name="Yasmin Lima" userId="0363c4e17e07ce6a" providerId="LiveId" clId="{61D45EDB-0083-4978-B9C0-B1EC41C24AA9}" dt="2025-06-02T15:54:21.449" v="12586" actId="47"/>
        <pc:sldMkLst>
          <pc:docMk/>
          <pc:sldMk cId="0" sldId="265"/>
        </pc:sldMkLst>
      </pc:sldChg>
      <pc:sldChg chg="addSp delSp modSp del mod ord">
        <pc:chgData name="Yasmin Lima" userId="0363c4e17e07ce6a" providerId="LiveId" clId="{61D45EDB-0083-4978-B9C0-B1EC41C24AA9}" dt="2025-06-03T12:50:59.437" v="12721" actId="2696"/>
        <pc:sldMkLst>
          <pc:docMk/>
          <pc:sldMk cId="0" sldId="266"/>
        </pc:sldMkLst>
      </pc:sldChg>
      <pc:sldChg chg="del ord">
        <pc:chgData name="Yasmin Lima" userId="0363c4e17e07ce6a" providerId="LiveId" clId="{61D45EDB-0083-4978-B9C0-B1EC41C24AA9}" dt="2025-05-29T20:43:41.781" v="3243" actId="2696"/>
        <pc:sldMkLst>
          <pc:docMk/>
          <pc:sldMk cId="0" sldId="267"/>
        </pc:sldMkLst>
      </pc:sldChg>
      <pc:sldChg chg="delSp modSp add del mod">
        <pc:chgData name="Yasmin Lima" userId="0363c4e17e07ce6a" providerId="LiveId" clId="{61D45EDB-0083-4978-B9C0-B1EC41C24AA9}" dt="2025-05-29T16:44:27.411" v="1282" actId="2696"/>
        <pc:sldMkLst>
          <pc:docMk/>
          <pc:sldMk cId="637435678" sldId="268"/>
        </pc:sldMkLst>
      </pc:sldChg>
      <pc:sldChg chg="addSp modSp add del mod">
        <pc:chgData name="Yasmin Lima" userId="0363c4e17e07ce6a" providerId="LiveId" clId="{61D45EDB-0083-4978-B9C0-B1EC41C24AA9}" dt="2025-06-01T14:00:31.892" v="5014" actId="2696"/>
        <pc:sldMkLst>
          <pc:docMk/>
          <pc:sldMk cId="1750789431" sldId="269"/>
        </pc:sldMkLst>
      </pc:sldChg>
      <pc:sldChg chg="addSp delSp modSp add mod ord modTransition">
        <pc:chgData name="Yasmin Lima" userId="0363c4e17e07ce6a" providerId="LiveId" clId="{61D45EDB-0083-4978-B9C0-B1EC41C24AA9}" dt="2025-06-04T03:03:44.540" v="14706" actId="552"/>
        <pc:sldMkLst>
          <pc:docMk/>
          <pc:sldMk cId="3402527497" sldId="270"/>
        </pc:sldMkLst>
        <pc:spChg chg="mod">
          <ac:chgData name="Yasmin Lima" userId="0363c4e17e07ce6a" providerId="LiveId" clId="{61D45EDB-0083-4978-B9C0-B1EC41C24AA9}" dt="2025-06-03T13:03:55.228" v="12832" actId="207"/>
          <ac:spMkLst>
            <pc:docMk/>
            <pc:sldMk cId="3402527497" sldId="270"/>
            <ac:spMk id="5" creationId="{FEB97104-EF03-2C55-ED27-CFE274A4E910}"/>
          </ac:spMkLst>
        </pc:spChg>
        <pc:spChg chg="mod">
          <ac:chgData name="Yasmin Lima" userId="0363c4e17e07ce6a" providerId="LiveId" clId="{61D45EDB-0083-4978-B9C0-B1EC41C24AA9}" dt="2025-06-04T00:16:36.355" v="13304" actId="2711"/>
          <ac:spMkLst>
            <pc:docMk/>
            <pc:sldMk cId="3402527497" sldId="270"/>
            <ac:spMk id="7" creationId="{40141563-6249-1E8F-E858-031DB76EFCD0}"/>
          </ac:spMkLst>
        </pc:spChg>
        <pc:spChg chg="del">
          <ac:chgData name="Yasmin Lima" userId="0363c4e17e07ce6a" providerId="LiveId" clId="{61D45EDB-0083-4978-B9C0-B1EC41C24AA9}" dt="2025-06-04T02:45:05.778" v="14427" actId="478"/>
          <ac:spMkLst>
            <pc:docMk/>
            <pc:sldMk cId="3402527497" sldId="270"/>
            <ac:spMk id="9" creationId="{B9B1AA97-0F47-0B63-5910-DC281CE9E498}"/>
          </ac:spMkLst>
        </pc:spChg>
        <pc:spChg chg="del">
          <ac:chgData name="Yasmin Lima" userId="0363c4e17e07ce6a" providerId="LiveId" clId="{61D45EDB-0083-4978-B9C0-B1EC41C24AA9}" dt="2025-06-04T02:42:18.374" v="14359" actId="478"/>
          <ac:spMkLst>
            <pc:docMk/>
            <pc:sldMk cId="3402527497" sldId="270"/>
            <ac:spMk id="10" creationId="{C32A873C-4D39-0B63-29A1-42AE4E990EDE}"/>
          </ac:spMkLst>
        </pc:spChg>
        <pc:spChg chg="mod">
          <ac:chgData name="Yasmin Lima" userId="0363c4e17e07ce6a" providerId="LiveId" clId="{61D45EDB-0083-4978-B9C0-B1EC41C24AA9}" dt="2025-06-04T03:03:44.540" v="14706" actId="552"/>
          <ac:spMkLst>
            <pc:docMk/>
            <pc:sldMk cId="3402527497" sldId="270"/>
            <ac:spMk id="11" creationId="{4893E207-3642-81E3-923E-6E40EB425863}"/>
          </ac:spMkLst>
        </pc:spChg>
        <pc:spChg chg="mod">
          <ac:chgData name="Yasmin Lima" userId="0363c4e17e07ce6a" providerId="LiveId" clId="{61D45EDB-0083-4978-B9C0-B1EC41C24AA9}" dt="2025-06-04T03:03:44.540" v="14706" actId="552"/>
          <ac:spMkLst>
            <pc:docMk/>
            <pc:sldMk cId="3402527497" sldId="270"/>
            <ac:spMk id="12" creationId="{7A04C652-68F7-AE25-D6F2-F9E3AB70F5E7}"/>
          </ac:spMkLst>
        </pc:spChg>
        <pc:spChg chg="mod">
          <ac:chgData name="Yasmin Lima" userId="0363c4e17e07ce6a" providerId="LiveId" clId="{61D45EDB-0083-4978-B9C0-B1EC41C24AA9}" dt="2025-06-04T03:03:41.271" v="14705" actId="552"/>
          <ac:spMkLst>
            <pc:docMk/>
            <pc:sldMk cId="3402527497" sldId="270"/>
            <ac:spMk id="14" creationId="{A4B2AC74-C701-E9AF-E025-7FBCA1DCDC6C}"/>
          </ac:spMkLst>
        </pc:spChg>
        <pc:spChg chg="add del mod">
          <ac:chgData name="Yasmin Lima" userId="0363c4e17e07ce6a" providerId="LiveId" clId="{61D45EDB-0083-4978-B9C0-B1EC41C24AA9}" dt="2025-06-03T23:47:38.785" v="12894" actId="14100"/>
          <ac:spMkLst>
            <pc:docMk/>
            <pc:sldMk cId="3402527497" sldId="270"/>
            <ac:spMk id="15" creationId="{3AE79B8A-E41B-CD71-C75D-FB4A491ADA15}"/>
          </ac:spMkLst>
        </pc:spChg>
        <pc:spChg chg="mod">
          <ac:chgData name="Yasmin Lima" userId="0363c4e17e07ce6a" providerId="LiveId" clId="{61D45EDB-0083-4978-B9C0-B1EC41C24AA9}" dt="2025-06-04T03:03:41.271" v="14705" actId="552"/>
          <ac:spMkLst>
            <pc:docMk/>
            <pc:sldMk cId="3402527497" sldId="270"/>
            <ac:spMk id="16" creationId="{473893D9-5328-EA27-7E25-2C7AB6A40FE2}"/>
          </ac:spMkLst>
        </pc:spChg>
        <pc:spChg chg="add del mod">
          <ac:chgData name="Yasmin Lima" userId="0363c4e17e07ce6a" providerId="LiveId" clId="{61D45EDB-0083-4978-B9C0-B1EC41C24AA9}" dt="2025-06-04T02:56:57.800" v="14614" actId="478"/>
          <ac:spMkLst>
            <pc:docMk/>
            <pc:sldMk cId="3402527497" sldId="270"/>
            <ac:spMk id="17" creationId="{F5FD8A45-7CAF-DA82-56A3-0286727C9B62}"/>
          </ac:spMkLst>
        </pc:spChg>
        <pc:spChg chg="add mod">
          <ac:chgData name="Yasmin Lima" userId="0363c4e17e07ce6a" providerId="LiveId" clId="{61D45EDB-0083-4978-B9C0-B1EC41C24AA9}" dt="2025-06-04T02:42:18.615" v="14360"/>
          <ac:spMkLst>
            <pc:docMk/>
            <pc:sldMk cId="3402527497" sldId="270"/>
            <ac:spMk id="18" creationId="{FADEF514-20C3-B681-FFAD-464CFE141272}"/>
          </ac:spMkLst>
        </pc:spChg>
        <pc:spChg chg="add mod">
          <ac:chgData name="Yasmin Lima" userId="0363c4e17e07ce6a" providerId="LiveId" clId="{61D45EDB-0083-4978-B9C0-B1EC41C24AA9}" dt="2025-06-04T02:45:05.972" v="14428"/>
          <ac:spMkLst>
            <pc:docMk/>
            <pc:sldMk cId="3402527497" sldId="270"/>
            <ac:spMk id="19" creationId="{3553393A-47F8-288B-5776-19A2FB5C5779}"/>
          </ac:spMkLst>
        </pc:spChg>
        <pc:spChg chg="add mod">
          <ac:chgData name="Yasmin Lima" userId="0363c4e17e07ce6a" providerId="LiveId" clId="{61D45EDB-0083-4978-B9C0-B1EC41C24AA9}" dt="2025-06-04T02:56:24.492" v="14608"/>
          <ac:spMkLst>
            <pc:docMk/>
            <pc:sldMk cId="3402527497" sldId="270"/>
            <ac:spMk id="20" creationId="{3CDF55AB-2D00-64C4-9DAC-589259A65192}"/>
          </ac:spMkLst>
        </pc:spChg>
        <pc:spChg chg="add del mod">
          <ac:chgData name="Yasmin Lima" userId="0363c4e17e07ce6a" providerId="LiveId" clId="{61D45EDB-0083-4978-B9C0-B1EC41C24AA9}" dt="2025-06-04T03:01:25.756" v="14674" actId="478"/>
          <ac:spMkLst>
            <pc:docMk/>
            <pc:sldMk cId="3402527497" sldId="270"/>
            <ac:spMk id="21" creationId="{7072C4FA-1B01-EA6B-AC11-F4E9A78A73C7}"/>
          </ac:spMkLst>
        </pc:spChg>
        <pc:spChg chg="add mod">
          <ac:chgData name="Yasmin Lima" userId="0363c4e17e07ce6a" providerId="LiveId" clId="{61D45EDB-0083-4978-B9C0-B1EC41C24AA9}" dt="2025-06-04T03:03:30.193" v="14703" actId="12789"/>
          <ac:spMkLst>
            <pc:docMk/>
            <pc:sldMk cId="3402527497" sldId="270"/>
            <ac:spMk id="22" creationId="{EE4E0104-F85F-5EBB-F772-9AEA6B01B3BB}"/>
          </ac:spMkLst>
        </pc:spChg>
        <pc:grpChg chg="add mod">
          <ac:chgData name="Yasmin Lima" userId="0363c4e17e07ce6a" providerId="LiveId" clId="{61D45EDB-0083-4978-B9C0-B1EC41C24AA9}" dt="2025-06-04T03:03:30.193" v="14703" actId="12789"/>
          <ac:grpSpMkLst>
            <pc:docMk/>
            <pc:sldMk cId="3402527497" sldId="270"/>
            <ac:grpSpMk id="8" creationId="{04F89E91-7E80-0A49-E61C-492EA2EB6C63}"/>
          </ac:grpSpMkLst>
        </pc:grpChg>
        <pc:grpChg chg="add mod">
          <ac:chgData name="Yasmin Lima" userId="0363c4e17e07ce6a" providerId="LiveId" clId="{61D45EDB-0083-4978-B9C0-B1EC41C24AA9}" dt="2025-06-04T03:03:30.193" v="14703" actId="12789"/>
          <ac:grpSpMkLst>
            <pc:docMk/>
            <pc:sldMk cId="3402527497" sldId="270"/>
            <ac:grpSpMk id="13" creationId="{C5004442-B29B-C4A1-3132-9B5809925772}"/>
          </ac:grpSpMkLst>
        </pc:grpChg>
        <pc:picChg chg="add mod modCrop">
          <ac:chgData name="Yasmin Lima" userId="0363c4e17e07ce6a" providerId="LiveId" clId="{61D45EDB-0083-4978-B9C0-B1EC41C24AA9}" dt="2025-06-04T03:03:29.413" v="14702" actId="732"/>
          <ac:picMkLst>
            <pc:docMk/>
            <pc:sldMk cId="3402527497" sldId="270"/>
            <ac:picMk id="6" creationId="{B6615907-BBFF-DC28-8A6B-DE85406766DB}"/>
          </ac:picMkLst>
        </pc:picChg>
      </pc:sldChg>
      <pc:sldChg chg="addSp delSp modSp add del mod ord">
        <pc:chgData name="Yasmin Lima" userId="0363c4e17e07ce6a" providerId="LiveId" clId="{61D45EDB-0083-4978-B9C0-B1EC41C24AA9}" dt="2025-06-01T14:27:25.946" v="5339" actId="2696"/>
        <pc:sldMkLst>
          <pc:docMk/>
          <pc:sldMk cId="4039974893" sldId="271"/>
        </pc:sldMkLst>
      </pc:sldChg>
      <pc:sldChg chg="addSp delSp modSp add del mod ord">
        <pc:chgData name="Yasmin Lima" userId="0363c4e17e07ce6a" providerId="LiveId" clId="{61D45EDB-0083-4978-B9C0-B1EC41C24AA9}" dt="2025-06-01T14:27:28.139" v="5340" actId="2696"/>
        <pc:sldMkLst>
          <pc:docMk/>
          <pc:sldMk cId="501619352" sldId="272"/>
        </pc:sldMkLst>
      </pc:sldChg>
      <pc:sldChg chg="addSp modSp add del mod ord">
        <pc:chgData name="Yasmin Lima" userId="0363c4e17e07ce6a" providerId="LiveId" clId="{61D45EDB-0083-4978-B9C0-B1EC41C24AA9}" dt="2025-06-01T14:27:30.077" v="5341" actId="2696"/>
        <pc:sldMkLst>
          <pc:docMk/>
          <pc:sldMk cId="4068249365" sldId="273"/>
        </pc:sldMkLst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2776088843" sldId="274"/>
        </pc:sldMkLst>
        <pc:spChg chg="mod">
          <ac:chgData name="Yasmin Lima" userId="0363c4e17e07ce6a" providerId="LiveId" clId="{61D45EDB-0083-4978-B9C0-B1EC41C24AA9}" dt="2025-06-03T13:04:41.487" v="12847" actId="207"/>
          <ac:spMkLst>
            <pc:docMk/>
            <pc:sldMk cId="2776088843" sldId="274"/>
            <ac:spMk id="2" creationId="{136F0FBC-427F-492E-9FCF-6B11299DD049}"/>
          </ac:spMkLst>
        </pc:spChg>
        <pc:spChg chg="add mod">
          <ac:chgData name="Yasmin Lima" userId="0363c4e17e07ce6a" providerId="LiveId" clId="{61D45EDB-0083-4978-B9C0-B1EC41C24AA9}" dt="2025-06-04T02:41:16.548" v="14347"/>
          <ac:spMkLst>
            <pc:docMk/>
            <pc:sldMk cId="2776088843" sldId="274"/>
            <ac:spMk id="3" creationId="{EBB4A22C-35D5-5D92-5DCC-AE2F8FA24443}"/>
          </ac:spMkLst>
        </pc:spChg>
        <pc:spChg chg="add mod">
          <ac:chgData name="Yasmin Lima" userId="0363c4e17e07ce6a" providerId="LiveId" clId="{61D45EDB-0083-4978-B9C0-B1EC41C24AA9}" dt="2025-06-04T02:42:31.589" v="14364"/>
          <ac:spMkLst>
            <pc:docMk/>
            <pc:sldMk cId="2776088843" sldId="274"/>
            <ac:spMk id="4" creationId="{89B20E74-3D0A-9090-C7D5-41D4CFA3419F}"/>
          </ac:spMkLst>
        </pc:spChg>
        <pc:spChg chg="add del mod">
          <ac:chgData name="Yasmin Lima" userId="0363c4e17e07ce6a" providerId="LiveId" clId="{61D45EDB-0083-4978-B9C0-B1EC41C24AA9}" dt="2025-06-04T02:42:31.394" v="14363" actId="478"/>
          <ac:spMkLst>
            <pc:docMk/>
            <pc:sldMk cId="2776088843" sldId="274"/>
            <ac:spMk id="7" creationId="{9FD0D46B-BAA1-A9DF-0B68-6ECF79DE0507}"/>
          </ac:spMkLst>
        </pc:spChg>
        <pc:spChg chg="del">
          <ac:chgData name="Yasmin Lima" userId="0363c4e17e07ce6a" providerId="LiveId" clId="{61D45EDB-0083-4978-B9C0-B1EC41C24AA9}" dt="2025-06-04T02:41:16.298" v="14346" actId="478"/>
          <ac:spMkLst>
            <pc:docMk/>
            <pc:sldMk cId="2776088843" sldId="274"/>
            <ac:spMk id="10" creationId="{35AD6F53-87FD-0C89-A5AA-0AFA4E2BB7CC}"/>
          </ac:spMkLst>
        </pc:spChg>
        <pc:spChg chg="mod topLvl">
          <ac:chgData name="Yasmin Lima" userId="0363c4e17e07ce6a" providerId="LiveId" clId="{61D45EDB-0083-4978-B9C0-B1EC41C24AA9}" dt="2025-06-04T01:35:03.929" v="13814" actId="20577"/>
          <ac:spMkLst>
            <pc:docMk/>
            <pc:sldMk cId="2776088843" sldId="274"/>
            <ac:spMk id="13" creationId="{08A5DBE8-D00D-7CFD-1FD4-9D7B41A538CB}"/>
          </ac:spMkLst>
        </pc:spChg>
        <pc:picChg chg="add mod topLvl modCrop">
          <ac:chgData name="Yasmin Lima" userId="0363c4e17e07ce6a" providerId="LiveId" clId="{61D45EDB-0083-4978-B9C0-B1EC41C24AA9}" dt="2025-06-01T17:54:19.729" v="7352" actId="165"/>
          <ac:picMkLst>
            <pc:docMk/>
            <pc:sldMk cId="2776088843" sldId="274"/>
            <ac:picMk id="14" creationId="{CA2D95F6-F046-2E12-F25E-AEB110709E54}"/>
          </ac:picMkLst>
        </pc:picChg>
      </pc:sldChg>
      <pc:sldChg chg="addSp delSp modSp add del mod">
        <pc:chgData name="Yasmin Lima" userId="0363c4e17e07ce6a" providerId="LiveId" clId="{61D45EDB-0083-4978-B9C0-B1EC41C24AA9}" dt="2025-06-01T18:24:08.409" v="7689" actId="2696"/>
        <pc:sldMkLst>
          <pc:docMk/>
          <pc:sldMk cId="156313948" sldId="275"/>
        </pc:sldMkLst>
      </pc:sldChg>
      <pc:sldChg chg="addSp delSp modSp add del mod ord">
        <pc:chgData name="Yasmin Lima" userId="0363c4e17e07ce6a" providerId="LiveId" clId="{61D45EDB-0083-4978-B9C0-B1EC41C24AA9}" dt="2025-06-01T18:24:10.465" v="7690" actId="2696"/>
        <pc:sldMkLst>
          <pc:docMk/>
          <pc:sldMk cId="2119331211" sldId="276"/>
        </pc:sldMkLst>
      </pc:sldChg>
      <pc:sldChg chg="modSp add del mod">
        <pc:chgData name="Yasmin Lima" userId="0363c4e17e07ce6a" providerId="LiveId" clId="{61D45EDB-0083-4978-B9C0-B1EC41C24AA9}" dt="2025-05-29T19:14:03.120" v="2311" actId="2696"/>
        <pc:sldMkLst>
          <pc:docMk/>
          <pc:sldMk cId="3679087795" sldId="276"/>
        </pc:sldMkLst>
      </pc:sldChg>
      <pc:sldChg chg="addSp delSp modSp add mod modTransition">
        <pc:chgData name="Yasmin Lima" userId="0363c4e17e07ce6a" providerId="LiveId" clId="{61D45EDB-0083-4978-B9C0-B1EC41C24AA9}" dt="2025-06-05T12:44:40.677" v="16477" actId="12789"/>
        <pc:sldMkLst>
          <pc:docMk/>
          <pc:sldMk cId="3808518790" sldId="277"/>
        </pc:sldMkLst>
        <pc:spChg chg="mod">
          <ac:chgData name="Yasmin Lima" userId="0363c4e17e07ce6a" providerId="LiveId" clId="{61D45EDB-0083-4978-B9C0-B1EC41C24AA9}" dt="2025-06-03T13:05:11.582" v="12857" actId="207"/>
          <ac:spMkLst>
            <pc:docMk/>
            <pc:sldMk cId="3808518790" sldId="277"/>
            <ac:spMk id="2" creationId="{A702F9B0-2D5E-4333-42CA-0B1FF6FE13AC}"/>
          </ac:spMkLst>
        </pc:spChg>
        <pc:spChg chg="add del mod topLvl">
          <ac:chgData name="Yasmin Lima" userId="0363c4e17e07ce6a" providerId="LiveId" clId="{61D45EDB-0083-4978-B9C0-B1EC41C24AA9}" dt="2025-06-04T02:03:44.438" v="13963" actId="1076"/>
          <ac:spMkLst>
            <pc:docMk/>
            <pc:sldMk cId="3808518790" sldId="277"/>
            <ac:spMk id="3" creationId="{07C1C3F9-83DB-4911-C3FE-273A2C5B578E}"/>
          </ac:spMkLst>
        </pc:spChg>
        <pc:spChg chg="add mod">
          <ac:chgData name="Yasmin Lima" userId="0363c4e17e07ce6a" providerId="LiveId" clId="{61D45EDB-0083-4978-B9C0-B1EC41C24AA9}" dt="2025-06-04T02:40:16.118" v="14329"/>
          <ac:spMkLst>
            <pc:docMk/>
            <pc:sldMk cId="3808518790" sldId="277"/>
            <ac:spMk id="4" creationId="{CB6D13CF-4F9E-9B85-6E50-908880CAAB03}"/>
          </ac:spMkLst>
        </pc:spChg>
        <pc:spChg chg="add mod">
          <ac:chgData name="Yasmin Lima" userId="0363c4e17e07ce6a" providerId="LiveId" clId="{61D45EDB-0083-4978-B9C0-B1EC41C24AA9}" dt="2025-06-04T02:42:57.348" v="14380"/>
          <ac:spMkLst>
            <pc:docMk/>
            <pc:sldMk cId="3808518790" sldId="277"/>
            <ac:spMk id="5" creationId="{4740C7FC-0B28-9EBA-3F4E-BF0BC2E51EE3}"/>
          </ac:spMkLst>
        </pc:spChg>
        <pc:spChg chg="add del mod">
          <ac:chgData name="Yasmin Lima" userId="0363c4e17e07ce6a" providerId="LiveId" clId="{61D45EDB-0083-4978-B9C0-B1EC41C24AA9}" dt="2025-06-04T02:42:57.132" v="14379" actId="478"/>
          <ac:spMkLst>
            <pc:docMk/>
            <pc:sldMk cId="3808518790" sldId="277"/>
            <ac:spMk id="8" creationId="{5CFBE6F4-3206-82A8-5825-0E35C13B68EF}"/>
          </ac:spMkLst>
        </pc:spChg>
        <pc:spChg chg="del mod">
          <ac:chgData name="Yasmin Lima" userId="0363c4e17e07ce6a" providerId="LiveId" clId="{61D45EDB-0083-4978-B9C0-B1EC41C24AA9}" dt="2025-06-04T02:40:15.913" v="14328" actId="478"/>
          <ac:spMkLst>
            <pc:docMk/>
            <pc:sldMk cId="3808518790" sldId="277"/>
            <ac:spMk id="10" creationId="{682CBD1D-078B-1A89-35D5-7C8368F71942}"/>
          </ac:spMkLst>
        </pc:spChg>
        <pc:picChg chg="add mod">
          <ac:chgData name="Yasmin Lima" userId="0363c4e17e07ce6a" providerId="LiveId" clId="{61D45EDB-0083-4978-B9C0-B1EC41C24AA9}" dt="2025-06-05T12:44:40.677" v="16477" actId="12789"/>
          <ac:picMkLst>
            <pc:docMk/>
            <pc:sldMk cId="3808518790" sldId="277"/>
            <ac:picMk id="8" creationId="{A5F33393-CEF6-F422-B56D-26A6484E209A}"/>
          </ac:picMkLst>
        </pc:picChg>
        <pc:picChg chg="add del mod topLvl">
          <ac:chgData name="Yasmin Lima" userId="0363c4e17e07ce6a" providerId="LiveId" clId="{61D45EDB-0083-4978-B9C0-B1EC41C24AA9}" dt="2025-06-05T12:44:25.312" v="16470" actId="478"/>
          <ac:picMkLst>
            <pc:docMk/>
            <pc:sldMk cId="3808518790" sldId="277"/>
            <ac:picMk id="9" creationId="{647239B9-F677-E096-6645-6FC4A012A6E9}"/>
          </ac:picMkLst>
        </pc:picChg>
      </pc:sldChg>
      <pc:sldChg chg="addSp delSp modSp add del mod ord modTransition">
        <pc:chgData name="Yasmin Lima" userId="0363c4e17e07ce6a" providerId="LiveId" clId="{61D45EDB-0083-4978-B9C0-B1EC41C24AA9}" dt="2025-06-05T12:48:21.558" v="16538" actId="12789"/>
        <pc:sldMkLst>
          <pc:docMk/>
          <pc:sldMk cId="3683628446" sldId="278"/>
        </pc:sldMkLst>
        <pc:spChg chg="mod">
          <ac:chgData name="Yasmin Lima" userId="0363c4e17e07ce6a" providerId="LiveId" clId="{61D45EDB-0083-4978-B9C0-B1EC41C24AA9}" dt="2025-06-03T13:05:32.559" v="12865" actId="207"/>
          <ac:spMkLst>
            <pc:docMk/>
            <pc:sldMk cId="3683628446" sldId="278"/>
            <ac:spMk id="2" creationId="{50481121-E32A-8FF4-A70C-973CD8BFDE14}"/>
          </ac:spMkLst>
        </pc:spChg>
        <pc:spChg chg="add mod topLvl">
          <ac:chgData name="Yasmin Lima" userId="0363c4e17e07ce6a" providerId="LiveId" clId="{61D45EDB-0083-4978-B9C0-B1EC41C24AA9}" dt="2025-06-05T12:48:21.558" v="16538" actId="12789"/>
          <ac:spMkLst>
            <pc:docMk/>
            <pc:sldMk cId="3683628446" sldId="278"/>
            <ac:spMk id="3" creationId="{1A8EFAA4-8D38-2014-973F-F8FC39769BAD}"/>
          </ac:spMkLst>
        </pc:spChg>
        <pc:spChg chg="add mod">
          <ac:chgData name="Yasmin Lima" userId="0363c4e17e07ce6a" providerId="LiveId" clId="{61D45EDB-0083-4978-B9C0-B1EC41C24AA9}" dt="2025-06-04T02:40:03.351" v="14320"/>
          <ac:spMkLst>
            <pc:docMk/>
            <pc:sldMk cId="3683628446" sldId="278"/>
            <ac:spMk id="4" creationId="{412BAEFC-98AA-3516-5D66-B0AF6888B3BB}"/>
          </ac:spMkLst>
        </pc:spChg>
        <pc:spChg chg="add mod">
          <ac:chgData name="Yasmin Lima" userId="0363c4e17e07ce6a" providerId="LiveId" clId="{61D45EDB-0083-4978-B9C0-B1EC41C24AA9}" dt="2025-06-04T02:43:06.457" v="14388"/>
          <ac:spMkLst>
            <pc:docMk/>
            <pc:sldMk cId="3683628446" sldId="278"/>
            <ac:spMk id="5" creationId="{23A561D8-BDE9-6CAE-3FE9-1DA1E96BA430}"/>
          </ac:spMkLst>
        </pc:spChg>
        <pc:spChg chg="del">
          <ac:chgData name="Yasmin Lima" userId="0363c4e17e07ce6a" providerId="LiveId" clId="{61D45EDB-0083-4978-B9C0-B1EC41C24AA9}" dt="2025-06-04T02:43:06.297" v="14387" actId="478"/>
          <ac:spMkLst>
            <pc:docMk/>
            <pc:sldMk cId="3683628446" sldId="278"/>
            <ac:spMk id="8" creationId="{45560EF7-0644-423F-21BA-0677C94E09BB}"/>
          </ac:spMkLst>
        </pc:spChg>
        <pc:spChg chg="del">
          <ac:chgData name="Yasmin Lima" userId="0363c4e17e07ce6a" providerId="LiveId" clId="{61D45EDB-0083-4978-B9C0-B1EC41C24AA9}" dt="2025-06-04T02:40:03.168" v="14319" actId="478"/>
          <ac:spMkLst>
            <pc:docMk/>
            <pc:sldMk cId="3683628446" sldId="278"/>
            <ac:spMk id="10" creationId="{DF646AC1-71A2-029F-51B5-0B88FAF0E6EF}"/>
          </ac:spMkLst>
        </pc:spChg>
        <pc:picChg chg="add del mod topLvl">
          <ac:chgData name="Yasmin Lima" userId="0363c4e17e07ce6a" providerId="LiveId" clId="{61D45EDB-0083-4978-B9C0-B1EC41C24AA9}" dt="2025-06-05T12:48:07.185" v="16529" actId="478"/>
          <ac:picMkLst>
            <pc:docMk/>
            <pc:sldMk cId="3683628446" sldId="278"/>
            <ac:picMk id="7" creationId="{FABE4211-7901-212F-5087-43EC28EE6B8F}"/>
          </ac:picMkLst>
        </pc:picChg>
        <pc:picChg chg="add mod">
          <ac:chgData name="Yasmin Lima" userId="0363c4e17e07ce6a" providerId="LiveId" clId="{61D45EDB-0083-4978-B9C0-B1EC41C24AA9}" dt="2025-06-05T12:48:21.558" v="16538" actId="12789"/>
          <ac:picMkLst>
            <pc:docMk/>
            <pc:sldMk cId="3683628446" sldId="278"/>
            <ac:picMk id="9" creationId="{662217F9-E556-BA36-C9A8-4EC20D36300B}"/>
          </ac:picMkLst>
        </pc:picChg>
      </pc:sldChg>
      <pc:sldChg chg="add del ord">
        <pc:chgData name="Yasmin Lima" userId="0363c4e17e07ce6a" providerId="LiveId" clId="{61D45EDB-0083-4978-B9C0-B1EC41C24AA9}" dt="2025-05-29T19:48:48.620" v="2552" actId="2696"/>
        <pc:sldMkLst>
          <pc:docMk/>
          <pc:sldMk cId="10705394" sldId="279"/>
        </pc:sldMkLst>
      </pc:sldChg>
      <pc:sldChg chg="modSp add del mod ord">
        <pc:chgData name="Yasmin Lima" userId="0363c4e17e07ce6a" providerId="LiveId" clId="{61D45EDB-0083-4978-B9C0-B1EC41C24AA9}" dt="2025-06-01T18:24:51.278" v="7695" actId="47"/>
        <pc:sldMkLst>
          <pc:docMk/>
          <pc:sldMk cId="122466270" sldId="279"/>
        </pc:sldMkLst>
      </pc:sldChg>
      <pc:sldChg chg="addSp delSp modSp add mod modTransition">
        <pc:chgData name="Yasmin Lima" userId="0363c4e17e07ce6a" providerId="LiveId" clId="{61D45EDB-0083-4978-B9C0-B1EC41C24AA9}" dt="2025-06-05T12:48:48.748" v="16545" actId="12789"/>
        <pc:sldMkLst>
          <pc:docMk/>
          <pc:sldMk cId="4216756342" sldId="280"/>
        </pc:sldMkLst>
        <pc:spChg chg="add mod">
          <ac:chgData name="Yasmin Lima" userId="0363c4e17e07ce6a" providerId="LiveId" clId="{61D45EDB-0083-4978-B9C0-B1EC41C24AA9}" dt="2025-06-04T02:09:50.376" v="14003" actId="12789"/>
          <ac:spMkLst>
            <pc:docMk/>
            <pc:sldMk cId="4216756342" sldId="280"/>
            <ac:spMk id="2" creationId="{891557F5-7DDD-0BC0-A7D1-A77B80140C83}"/>
          </ac:spMkLst>
        </pc:spChg>
        <pc:spChg chg="mod">
          <ac:chgData name="Yasmin Lima" userId="0363c4e17e07ce6a" providerId="LiveId" clId="{61D45EDB-0083-4978-B9C0-B1EC41C24AA9}" dt="2025-06-03T13:05:36.098" v="12866" actId="207"/>
          <ac:spMkLst>
            <pc:docMk/>
            <pc:sldMk cId="4216756342" sldId="280"/>
            <ac:spMk id="3" creationId="{6D05BB1A-1194-019F-48C6-BA19785FA716}"/>
          </ac:spMkLst>
        </pc:spChg>
        <pc:spChg chg="add mod">
          <ac:chgData name="Yasmin Lima" userId="0363c4e17e07ce6a" providerId="LiveId" clId="{61D45EDB-0083-4978-B9C0-B1EC41C24AA9}" dt="2025-06-04T02:40:00.839" v="14318"/>
          <ac:spMkLst>
            <pc:docMk/>
            <pc:sldMk cId="4216756342" sldId="280"/>
            <ac:spMk id="4" creationId="{C946B4F2-9F69-FA5B-8276-7A6F860631E8}"/>
          </ac:spMkLst>
        </pc:spChg>
        <pc:spChg chg="add mod">
          <ac:chgData name="Yasmin Lima" userId="0363c4e17e07ce6a" providerId="LiveId" clId="{61D45EDB-0083-4978-B9C0-B1EC41C24AA9}" dt="2025-06-04T02:43:08.566" v="14390"/>
          <ac:spMkLst>
            <pc:docMk/>
            <pc:sldMk cId="4216756342" sldId="280"/>
            <ac:spMk id="5" creationId="{45545FAC-6FD7-7558-FEEE-F26086E589BB}"/>
          </ac:spMkLst>
        </pc:spChg>
        <pc:spChg chg="del">
          <ac:chgData name="Yasmin Lima" userId="0363c4e17e07ce6a" providerId="LiveId" clId="{61D45EDB-0083-4978-B9C0-B1EC41C24AA9}" dt="2025-06-04T02:43:08.339" v="14389" actId="478"/>
          <ac:spMkLst>
            <pc:docMk/>
            <pc:sldMk cId="4216756342" sldId="280"/>
            <ac:spMk id="8" creationId="{03783197-47A6-6A52-1C6F-0741D7387FB1}"/>
          </ac:spMkLst>
        </pc:spChg>
        <pc:spChg chg="del">
          <ac:chgData name="Yasmin Lima" userId="0363c4e17e07ce6a" providerId="LiveId" clId="{61D45EDB-0083-4978-B9C0-B1EC41C24AA9}" dt="2025-06-04T02:40:00.633" v="14317" actId="478"/>
          <ac:spMkLst>
            <pc:docMk/>
            <pc:sldMk cId="4216756342" sldId="280"/>
            <ac:spMk id="10" creationId="{E1407B23-9A15-78C4-A0C3-8BC8776DAFF1}"/>
          </ac:spMkLst>
        </pc:spChg>
        <pc:picChg chg="add del mod">
          <ac:chgData name="Yasmin Lima" userId="0363c4e17e07ce6a" providerId="LiveId" clId="{61D45EDB-0083-4978-B9C0-B1EC41C24AA9}" dt="2025-06-05T12:48:37.823" v="16539" actId="478"/>
          <ac:picMkLst>
            <pc:docMk/>
            <pc:sldMk cId="4216756342" sldId="280"/>
            <ac:picMk id="7" creationId="{B1008164-03E1-B744-4083-069481938C48}"/>
          </ac:picMkLst>
        </pc:picChg>
        <pc:picChg chg="add mod">
          <ac:chgData name="Yasmin Lima" userId="0363c4e17e07ce6a" providerId="LiveId" clId="{61D45EDB-0083-4978-B9C0-B1EC41C24AA9}" dt="2025-06-05T12:48:48.748" v="16545" actId="12789"/>
          <ac:picMkLst>
            <pc:docMk/>
            <pc:sldMk cId="4216756342" sldId="280"/>
            <ac:picMk id="9" creationId="{8546FFF4-3752-2CFB-8012-3D04E945A8E8}"/>
          </ac:picMkLst>
        </pc:picChg>
      </pc:sldChg>
      <pc:sldChg chg="addSp delSp modSp add mod modTransition">
        <pc:chgData name="Yasmin Lima" userId="0363c4e17e07ce6a" providerId="LiveId" clId="{61D45EDB-0083-4978-B9C0-B1EC41C24AA9}" dt="2025-06-05T12:51:13.047" v="16580" actId="12789"/>
        <pc:sldMkLst>
          <pc:docMk/>
          <pc:sldMk cId="3124196333" sldId="281"/>
        </pc:sldMkLst>
        <pc:spChg chg="add mod topLvl">
          <ac:chgData name="Yasmin Lima" userId="0363c4e17e07ce6a" providerId="LiveId" clId="{61D45EDB-0083-4978-B9C0-B1EC41C24AA9}" dt="2025-06-05T12:51:13.047" v="16580" actId="12789"/>
          <ac:spMkLst>
            <pc:docMk/>
            <pc:sldMk cId="3124196333" sldId="281"/>
            <ac:spMk id="2" creationId="{8BD09348-DB4D-BB41-A313-BE9F4651BE13}"/>
          </ac:spMkLst>
        </pc:spChg>
        <pc:spChg chg="mod">
          <ac:chgData name="Yasmin Lima" userId="0363c4e17e07ce6a" providerId="LiveId" clId="{61D45EDB-0083-4978-B9C0-B1EC41C24AA9}" dt="2025-06-03T13:05:44.267" v="12869" actId="207"/>
          <ac:spMkLst>
            <pc:docMk/>
            <pc:sldMk cId="3124196333" sldId="281"/>
            <ac:spMk id="3" creationId="{36A42B93-CD65-BA88-3DF3-4F1E2D17B7D5}"/>
          </ac:spMkLst>
        </pc:spChg>
        <pc:spChg chg="add mod">
          <ac:chgData name="Yasmin Lima" userId="0363c4e17e07ce6a" providerId="LiveId" clId="{61D45EDB-0083-4978-B9C0-B1EC41C24AA9}" dt="2025-06-04T02:39:51.265" v="14312"/>
          <ac:spMkLst>
            <pc:docMk/>
            <pc:sldMk cId="3124196333" sldId="281"/>
            <ac:spMk id="4" creationId="{A0022DB4-0AF7-B88D-8848-ECB78C68DBA5}"/>
          </ac:spMkLst>
        </pc:spChg>
        <pc:spChg chg="add mod">
          <ac:chgData name="Yasmin Lima" userId="0363c4e17e07ce6a" providerId="LiveId" clId="{61D45EDB-0083-4978-B9C0-B1EC41C24AA9}" dt="2025-06-04T02:43:22.240" v="14396"/>
          <ac:spMkLst>
            <pc:docMk/>
            <pc:sldMk cId="3124196333" sldId="281"/>
            <ac:spMk id="5" creationId="{4FF3D9EC-057D-2963-4C17-BDE1C59E1299}"/>
          </ac:spMkLst>
        </pc:spChg>
        <pc:spChg chg="del">
          <ac:chgData name="Yasmin Lima" userId="0363c4e17e07ce6a" providerId="LiveId" clId="{61D45EDB-0083-4978-B9C0-B1EC41C24AA9}" dt="2025-06-04T02:43:21.990" v="14395" actId="478"/>
          <ac:spMkLst>
            <pc:docMk/>
            <pc:sldMk cId="3124196333" sldId="281"/>
            <ac:spMk id="8" creationId="{9738D6D0-9A80-6A54-A038-749A430FCC76}"/>
          </ac:spMkLst>
        </pc:spChg>
        <pc:spChg chg="del">
          <ac:chgData name="Yasmin Lima" userId="0363c4e17e07ce6a" providerId="LiveId" clId="{61D45EDB-0083-4978-B9C0-B1EC41C24AA9}" dt="2025-06-04T02:39:50.959" v="14311" actId="478"/>
          <ac:spMkLst>
            <pc:docMk/>
            <pc:sldMk cId="3124196333" sldId="281"/>
            <ac:spMk id="10" creationId="{1D5BD4ED-9664-EB0E-53DC-6E99F5245E10}"/>
          </ac:spMkLst>
        </pc:spChg>
        <pc:picChg chg="add del mod topLvl">
          <ac:chgData name="Yasmin Lima" userId="0363c4e17e07ce6a" providerId="LiveId" clId="{61D45EDB-0083-4978-B9C0-B1EC41C24AA9}" dt="2025-06-05T12:50:58.149" v="16573" actId="478"/>
          <ac:picMkLst>
            <pc:docMk/>
            <pc:sldMk cId="3124196333" sldId="281"/>
            <ac:picMk id="7" creationId="{E61E9D7B-5F74-BE36-59CE-F5EE2E0BD4AE}"/>
          </ac:picMkLst>
        </pc:picChg>
        <pc:picChg chg="add mod">
          <ac:chgData name="Yasmin Lima" userId="0363c4e17e07ce6a" providerId="LiveId" clId="{61D45EDB-0083-4978-B9C0-B1EC41C24AA9}" dt="2025-06-05T12:51:01.931" v="16574" actId="931"/>
          <ac:picMkLst>
            <pc:docMk/>
            <pc:sldMk cId="3124196333" sldId="281"/>
            <ac:picMk id="9" creationId="{C85C8950-63D2-4256-7B70-00DC6FC4A595}"/>
          </ac:picMkLst>
        </pc:picChg>
        <pc:picChg chg="add mod">
          <ac:chgData name="Yasmin Lima" userId="0363c4e17e07ce6a" providerId="LiveId" clId="{61D45EDB-0083-4978-B9C0-B1EC41C24AA9}" dt="2025-06-05T12:51:13.047" v="16580" actId="12789"/>
          <ac:picMkLst>
            <pc:docMk/>
            <pc:sldMk cId="3124196333" sldId="281"/>
            <ac:picMk id="11" creationId="{076E4C87-68A9-FE0A-5DA3-F0BABC483C51}"/>
          </ac:picMkLst>
        </pc:picChg>
      </pc:sldChg>
      <pc:sldChg chg="addSp delSp modSp add mod modTransition">
        <pc:chgData name="Yasmin Lima" userId="0363c4e17e07ce6a" providerId="LiveId" clId="{61D45EDB-0083-4978-B9C0-B1EC41C24AA9}" dt="2025-06-05T12:51:35.253" v="16590" actId="12789"/>
        <pc:sldMkLst>
          <pc:docMk/>
          <pc:sldMk cId="4067911168" sldId="282"/>
        </pc:sldMkLst>
        <pc:spChg chg="mod">
          <ac:chgData name="Yasmin Lima" userId="0363c4e17e07ce6a" providerId="LiveId" clId="{61D45EDB-0083-4978-B9C0-B1EC41C24AA9}" dt="2025-06-03T13:05:46.603" v="12870" actId="207"/>
          <ac:spMkLst>
            <pc:docMk/>
            <pc:sldMk cId="4067911168" sldId="282"/>
            <ac:spMk id="2" creationId="{45FF73AB-2819-CE96-7AA4-7B536C0A436D}"/>
          </ac:spMkLst>
        </pc:spChg>
        <pc:spChg chg="add mod">
          <ac:chgData name="Yasmin Lima" userId="0363c4e17e07ce6a" providerId="LiveId" clId="{61D45EDB-0083-4978-B9C0-B1EC41C24AA9}" dt="2025-06-04T02:39:46.072" v="14310"/>
          <ac:spMkLst>
            <pc:docMk/>
            <pc:sldMk cId="4067911168" sldId="282"/>
            <ac:spMk id="3" creationId="{103C7023-85E5-F20B-6DDB-F8F52027EBD0}"/>
          </ac:spMkLst>
        </pc:spChg>
        <pc:spChg chg="add mod">
          <ac:chgData name="Yasmin Lima" userId="0363c4e17e07ce6a" providerId="LiveId" clId="{61D45EDB-0083-4978-B9C0-B1EC41C24AA9}" dt="2025-06-04T02:43:24.361" v="14398"/>
          <ac:spMkLst>
            <pc:docMk/>
            <pc:sldMk cId="4067911168" sldId="282"/>
            <ac:spMk id="4" creationId="{92AB91E8-FA38-5D8D-A2FB-CBB6690E7A19}"/>
          </ac:spMkLst>
        </pc:spChg>
        <pc:spChg chg="add mod topLvl">
          <ac:chgData name="Yasmin Lima" userId="0363c4e17e07ce6a" providerId="LiveId" clId="{61D45EDB-0083-4978-B9C0-B1EC41C24AA9}" dt="2025-06-05T12:51:35.253" v="16590" actId="12789"/>
          <ac:spMkLst>
            <pc:docMk/>
            <pc:sldMk cId="4067911168" sldId="282"/>
            <ac:spMk id="7" creationId="{B928EEBD-05F4-5BE3-31F5-43DB18E4C2ED}"/>
          </ac:spMkLst>
        </pc:spChg>
        <pc:spChg chg="del">
          <ac:chgData name="Yasmin Lima" userId="0363c4e17e07ce6a" providerId="LiveId" clId="{61D45EDB-0083-4978-B9C0-B1EC41C24AA9}" dt="2025-06-04T02:43:24.144" v="14397" actId="478"/>
          <ac:spMkLst>
            <pc:docMk/>
            <pc:sldMk cId="4067911168" sldId="282"/>
            <ac:spMk id="8" creationId="{627E78BD-A471-6486-2ADD-249C96E4E1F0}"/>
          </ac:spMkLst>
        </pc:spChg>
        <pc:spChg chg="del">
          <ac:chgData name="Yasmin Lima" userId="0363c4e17e07ce6a" providerId="LiveId" clId="{61D45EDB-0083-4978-B9C0-B1EC41C24AA9}" dt="2025-06-04T02:39:45.875" v="14309" actId="478"/>
          <ac:spMkLst>
            <pc:docMk/>
            <pc:sldMk cId="4067911168" sldId="282"/>
            <ac:spMk id="10" creationId="{1F6467EB-F310-01DE-D9CB-D02610889D2F}"/>
          </ac:spMkLst>
        </pc:spChg>
        <pc:picChg chg="add del mod topLvl">
          <ac:chgData name="Yasmin Lima" userId="0363c4e17e07ce6a" providerId="LiveId" clId="{61D45EDB-0083-4978-B9C0-B1EC41C24AA9}" dt="2025-06-05T12:51:22.966" v="16581" actId="478"/>
          <ac:picMkLst>
            <pc:docMk/>
            <pc:sldMk cId="4067911168" sldId="282"/>
            <ac:picMk id="5" creationId="{389A917F-22F8-B6C4-F646-595E93C7B640}"/>
          </ac:picMkLst>
        </pc:picChg>
        <pc:picChg chg="add mod">
          <ac:chgData name="Yasmin Lima" userId="0363c4e17e07ce6a" providerId="LiveId" clId="{61D45EDB-0083-4978-B9C0-B1EC41C24AA9}" dt="2025-06-05T12:51:35.253" v="16590" actId="12789"/>
          <ac:picMkLst>
            <pc:docMk/>
            <pc:sldMk cId="4067911168" sldId="282"/>
            <ac:picMk id="9" creationId="{CF5DDDA6-66C7-1EC9-3AAB-C13E84D0D290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3629086929" sldId="283"/>
        </pc:sldMkLst>
        <pc:spChg chg="mod">
          <ac:chgData name="Yasmin Lima" userId="0363c4e17e07ce6a" providerId="LiveId" clId="{61D45EDB-0083-4978-B9C0-B1EC41C24AA9}" dt="2025-06-04T02:13:15.505" v="14028" actId="1076"/>
          <ac:spMkLst>
            <pc:docMk/>
            <pc:sldMk cId="3629086929" sldId="283"/>
            <ac:spMk id="2" creationId="{3576AEDF-7317-B0AA-709D-87B974EEE35C}"/>
          </ac:spMkLst>
        </pc:spChg>
        <pc:spChg chg="mod">
          <ac:chgData name="Yasmin Lima" userId="0363c4e17e07ce6a" providerId="LiveId" clId="{61D45EDB-0083-4978-B9C0-B1EC41C24AA9}" dt="2025-06-03T13:05:49.935" v="12871" actId="207"/>
          <ac:spMkLst>
            <pc:docMk/>
            <pc:sldMk cId="3629086929" sldId="283"/>
            <ac:spMk id="6" creationId="{60A39656-1E70-C9D7-7180-9BE1321F3D30}"/>
          </ac:spMkLst>
        </pc:spChg>
        <pc:spChg chg="mod">
          <ac:chgData name="Yasmin Lima" userId="0363c4e17e07ce6a" providerId="LiveId" clId="{61D45EDB-0083-4978-B9C0-B1EC41C24AA9}" dt="2025-06-04T02:13:20.198" v="14030" actId="14100"/>
          <ac:spMkLst>
            <pc:docMk/>
            <pc:sldMk cId="3629086929" sldId="283"/>
            <ac:spMk id="8" creationId="{058C6CF6-677C-A27C-EFB6-F621559C66E6}"/>
          </ac:spMkLst>
        </pc:spChg>
        <pc:spChg chg="add mod">
          <ac:chgData name="Yasmin Lima" userId="0363c4e17e07ce6a" providerId="LiveId" clId="{61D45EDB-0083-4978-B9C0-B1EC41C24AA9}" dt="2025-06-04T02:13:22.147" v="14031" actId="1076"/>
          <ac:spMkLst>
            <pc:docMk/>
            <pc:sldMk cId="3629086929" sldId="283"/>
            <ac:spMk id="9" creationId="{D34C3C38-9289-6130-1A29-AEC4C74C4442}"/>
          </ac:spMkLst>
        </pc:spChg>
        <pc:picChg chg="add mod modCrop">
          <ac:chgData name="Yasmin Lima" userId="0363c4e17e07ce6a" providerId="LiveId" clId="{61D45EDB-0083-4978-B9C0-B1EC41C24AA9}" dt="2025-06-02T15:19:04.672" v="12293" actId="1037"/>
          <ac:picMkLst>
            <pc:docMk/>
            <pc:sldMk cId="3629086929" sldId="283"/>
            <ac:picMk id="12" creationId="{B635819C-8B1F-AC38-0079-0B898383E868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5T02:39:23.555" v="16386" actId="732"/>
        <pc:sldMkLst>
          <pc:docMk/>
          <pc:sldMk cId="1354254287" sldId="284"/>
        </pc:sldMkLst>
        <pc:spChg chg="add mod">
          <ac:chgData name="Yasmin Lima" userId="0363c4e17e07ce6a" providerId="LiveId" clId="{61D45EDB-0083-4978-B9C0-B1EC41C24AA9}" dt="2025-06-04T02:23:37.242" v="14121" actId="12789"/>
          <ac:spMkLst>
            <pc:docMk/>
            <pc:sldMk cId="1354254287" sldId="284"/>
            <ac:spMk id="2" creationId="{9068BBD7-923B-5699-7355-F716C6465356}"/>
          </ac:spMkLst>
        </pc:spChg>
        <pc:spChg chg="mod">
          <ac:chgData name="Yasmin Lima" userId="0363c4e17e07ce6a" providerId="LiveId" clId="{61D45EDB-0083-4978-B9C0-B1EC41C24AA9}" dt="2025-06-03T13:05:59.957" v="12874" actId="207"/>
          <ac:spMkLst>
            <pc:docMk/>
            <pc:sldMk cId="1354254287" sldId="284"/>
            <ac:spMk id="3" creationId="{0BC62B2F-94B9-BABE-8AEA-D01B76FA09A7}"/>
          </ac:spMkLst>
        </pc:spChg>
        <pc:spChg chg="add mod">
          <ac:chgData name="Yasmin Lima" userId="0363c4e17e07ce6a" providerId="LiveId" clId="{61D45EDB-0083-4978-B9C0-B1EC41C24AA9}" dt="2025-06-04T02:39:33.952" v="14303"/>
          <ac:spMkLst>
            <pc:docMk/>
            <pc:sldMk cId="1354254287" sldId="284"/>
            <ac:spMk id="4" creationId="{1B02CDED-0E87-6206-77E3-A908D9C1F6AE}"/>
          </ac:spMkLst>
        </pc:spChg>
        <pc:spChg chg="add mod">
          <ac:chgData name="Yasmin Lima" userId="0363c4e17e07ce6a" providerId="LiveId" clId="{61D45EDB-0083-4978-B9C0-B1EC41C24AA9}" dt="2025-06-04T02:43:28.391" v="14399"/>
          <ac:spMkLst>
            <pc:docMk/>
            <pc:sldMk cId="1354254287" sldId="284"/>
            <ac:spMk id="6" creationId="{F53808ED-ED00-74C0-34E2-5DF0ADF1B32C}"/>
          </ac:spMkLst>
        </pc:spChg>
        <pc:spChg chg="del">
          <ac:chgData name="Yasmin Lima" userId="0363c4e17e07ce6a" providerId="LiveId" clId="{61D45EDB-0083-4978-B9C0-B1EC41C24AA9}" dt="2025-06-04T02:39:35.322" v="14304" actId="478"/>
          <ac:spMkLst>
            <pc:docMk/>
            <pc:sldMk cId="1354254287" sldId="284"/>
            <ac:spMk id="10" creationId="{1B7496F6-FE21-A4C7-0E94-9673AC7EBDD2}"/>
          </ac:spMkLst>
        </pc:spChg>
        <pc:picChg chg="add del mod">
          <ac:chgData name="Yasmin Lima" userId="0363c4e17e07ce6a" providerId="LiveId" clId="{61D45EDB-0083-4978-B9C0-B1EC41C24AA9}" dt="2025-06-05T02:20:04.211" v="16173" actId="478"/>
          <ac:picMkLst>
            <pc:docMk/>
            <pc:sldMk cId="1354254287" sldId="284"/>
            <ac:picMk id="5" creationId="{ACF1B219-2017-00D8-48C4-DB686BD79A1D}"/>
          </ac:picMkLst>
        </pc:picChg>
        <pc:picChg chg="add del mod">
          <ac:chgData name="Yasmin Lima" userId="0363c4e17e07ce6a" providerId="LiveId" clId="{61D45EDB-0083-4978-B9C0-B1EC41C24AA9}" dt="2025-06-05T02:39:22.104" v="16383" actId="478"/>
          <ac:picMkLst>
            <pc:docMk/>
            <pc:sldMk cId="1354254287" sldId="284"/>
            <ac:picMk id="8" creationId="{703C7D69-1FBC-8BD4-E22A-CC81ABFC1229}"/>
          </ac:picMkLst>
        </pc:picChg>
        <pc:picChg chg="add del mod">
          <ac:chgData name="Yasmin Lima" userId="0363c4e17e07ce6a" providerId="LiveId" clId="{61D45EDB-0083-4978-B9C0-B1EC41C24AA9}" dt="2025-06-05T02:37:28.005" v="16365" actId="478"/>
          <ac:picMkLst>
            <pc:docMk/>
            <pc:sldMk cId="1354254287" sldId="284"/>
            <ac:picMk id="10" creationId="{1BF03E4A-63A3-FE4F-939A-F678A11BE731}"/>
          </ac:picMkLst>
        </pc:picChg>
        <pc:picChg chg="add del mod modCrop">
          <ac:chgData name="Yasmin Lima" userId="0363c4e17e07ce6a" providerId="LiveId" clId="{61D45EDB-0083-4978-B9C0-B1EC41C24AA9}" dt="2025-06-05T02:39:23.555" v="16386" actId="732"/>
          <ac:picMkLst>
            <pc:docMk/>
            <pc:sldMk cId="1354254287" sldId="284"/>
            <ac:picMk id="12" creationId="{851F49ED-03CD-3FC4-0C85-1B7E036CDA83}"/>
          </ac:picMkLst>
        </pc:picChg>
      </pc:sldChg>
      <pc:sldChg chg="addSp delSp modSp add del mod">
        <pc:chgData name="Yasmin Lima" userId="0363c4e17e07ce6a" providerId="LiveId" clId="{61D45EDB-0083-4978-B9C0-B1EC41C24AA9}" dt="2025-05-29T20:15:10.364" v="2863" actId="47"/>
        <pc:sldMkLst>
          <pc:docMk/>
          <pc:sldMk cId="656847249" sldId="285"/>
        </pc:sldMkLst>
      </pc:sldChg>
      <pc:sldChg chg="addSp delSp modSp add del mod ord">
        <pc:chgData name="Yasmin Lima" userId="0363c4e17e07ce6a" providerId="LiveId" clId="{61D45EDB-0083-4978-B9C0-B1EC41C24AA9}" dt="2025-06-01T18:55:31.872" v="8079" actId="2696"/>
        <pc:sldMkLst>
          <pc:docMk/>
          <pc:sldMk cId="963272649" sldId="286"/>
        </pc:sldMkLst>
      </pc:sldChg>
      <pc:sldChg chg="addSp delSp modSp add del mod">
        <pc:chgData name="Yasmin Lima" userId="0363c4e17e07ce6a" providerId="LiveId" clId="{61D45EDB-0083-4978-B9C0-B1EC41C24AA9}" dt="2025-06-01T18:55:39.354" v="8080" actId="2696"/>
        <pc:sldMkLst>
          <pc:docMk/>
          <pc:sldMk cId="2505720308" sldId="287"/>
        </pc:sldMkLst>
      </pc:sldChg>
      <pc:sldChg chg="addSp delSp modSp add del mod">
        <pc:chgData name="Yasmin Lima" userId="0363c4e17e07ce6a" providerId="LiveId" clId="{61D45EDB-0083-4978-B9C0-B1EC41C24AA9}" dt="2025-06-01T18:55:47.344" v="8081" actId="2696"/>
        <pc:sldMkLst>
          <pc:docMk/>
          <pc:sldMk cId="1249095051" sldId="288"/>
        </pc:sldMkLst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672595004" sldId="289"/>
        </pc:sldMkLst>
        <pc:spChg chg="mod">
          <ac:chgData name="Yasmin Lima" userId="0363c4e17e07ce6a" providerId="LiveId" clId="{61D45EDB-0083-4978-B9C0-B1EC41C24AA9}" dt="2025-06-03T13:06:31.838" v="12884" actId="207"/>
          <ac:spMkLst>
            <pc:docMk/>
            <pc:sldMk cId="672595004" sldId="289"/>
            <ac:spMk id="2" creationId="{75D87B71-86B8-385A-BB91-8FB837071F64}"/>
          </ac:spMkLst>
        </pc:spChg>
        <pc:spChg chg="add mod topLvl">
          <ac:chgData name="Yasmin Lima" userId="0363c4e17e07ce6a" providerId="LiveId" clId="{61D45EDB-0083-4978-B9C0-B1EC41C24AA9}" dt="2025-06-04T02:35:13.036" v="14257" actId="12789"/>
          <ac:spMkLst>
            <pc:docMk/>
            <pc:sldMk cId="672595004" sldId="289"/>
            <ac:spMk id="3" creationId="{89F6A0EB-C342-44C3-7825-DC37133E25A9}"/>
          </ac:spMkLst>
        </pc:spChg>
        <pc:spChg chg="add mod">
          <ac:chgData name="Yasmin Lima" userId="0363c4e17e07ce6a" providerId="LiveId" clId="{61D45EDB-0083-4978-B9C0-B1EC41C24AA9}" dt="2025-06-04T02:39:02.726" v="14290"/>
          <ac:spMkLst>
            <pc:docMk/>
            <pc:sldMk cId="672595004" sldId="289"/>
            <ac:spMk id="4" creationId="{750F60EB-5FD2-CD88-8B5E-62277C67D3E2}"/>
          </ac:spMkLst>
        </pc:spChg>
        <pc:spChg chg="add mod">
          <ac:chgData name="Yasmin Lima" userId="0363c4e17e07ce6a" providerId="LiveId" clId="{61D45EDB-0083-4978-B9C0-B1EC41C24AA9}" dt="2025-06-04T02:43:51.120" v="14413"/>
          <ac:spMkLst>
            <pc:docMk/>
            <pc:sldMk cId="672595004" sldId="289"/>
            <ac:spMk id="5" creationId="{7D56B049-BD7B-2635-3AC8-3A5D9645D41E}"/>
          </ac:spMkLst>
        </pc:spChg>
        <pc:picChg chg="add mod topLvl">
          <ac:chgData name="Yasmin Lima" userId="0363c4e17e07ce6a" providerId="LiveId" clId="{61D45EDB-0083-4978-B9C0-B1EC41C24AA9}" dt="2025-06-01T18:56:32.384" v="8115" actId="165"/>
          <ac:picMkLst>
            <pc:docMk/>
            <pc:sldMk cId="672595004" sldId="289"/>
            <ac:picMk id="8" creationId="{DBF715AF-8659-79A8-E3F0-D4191F4E6D16}"/>
          </ac:picMkLst>
        </pc:picChg>
      </pc:sldChg>
      <pc:sldChg chg="addSp delSp modSp add del mod">
        <pc:chgData name="Yasmin Lima" userId="0363c4e17e07ce6a" providerId="LiveId" clId="{61D45EDB-0083-4978-B9C0-B1EC41C24AA9}" dt="2025-05-29T20:24:14.417" v="2982" actId="2696"/>
        <pc:sldMkLst>
          <pc:docMk/>
          <pc:sldMk cId="1797879411" sldId="290"/>
        </pc:sldMkLst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3859043516" sldId="290"/>
        </pc:sldMkLst>
        <pc:spChg chg="mod">
          <ac:chgData name="Yasmin Lima" userId="0363c4e17e07ce6a" providerId="LiveId" clId="{61D45EDB-0083-4978-B9C0-B1EC41C24AA9}" dt="2025-06-03T13:06:34.916" v="12885" actId="207"/>
          <ac:spMkLst>
            <pc:docMk/>
            <pc:sldMk cId="3859043516" sldId="290"/>
            <ac:spMk id="2" creationId="{6E75429D-B357-5276-6EAC-8642DEE38A00}"/>
          </ac:spMkLst>
        </pc:spChg>
        <pc:spChg chg="add mod topLvl">
          <ac:chgData name="Yasmin Lima" userId="0363c4e17e07ce6a" providerId="LiveId" clId="{61D45EDB-0083-4978-B9C0-B1EC41C24AA9}" dt="2025-06-04T02:35:36.676" v="14263" actId="12789"/>
          <ac:spMkLst>
            <pc:docMk/>
            <pc:sldMk cId="3859043516" sldId="290"/>
            <ac:spMk id="3" creationId="{D20D50F0-C06B-76EA-7719-4600401D6B84}"/>
          </ac:spMkLst>
        </pc:spChg>
        <pc:spChg chg="add mod">
          <ac:chgData name="Yasmin Lima" userId="0363c4e17e07ce6a" providerId="LiveId" clId="{61D45EDB-0083-4978-B9C0-B1EC41C24AA9}" dt="2025-06-04T02:39:00.826" v="14289"/>
          <ac:spMkLst>
            <pc:docMk/>
            <pc:sldMk cId="3859043516" sldId="290"/>
            <ac:spMk id="4" creationId="{91666875-09F3-998C-991A-7A81D3FFB816}"/>
          </ac:spMkLst>
        </pc:spChg>
        <pc:spChg chg="add mod">
          <ac:chgData name="Yasmin Lima" userId="0363c4e17e07ce6a" providerId="LiveId" clId="{61D45EDB-0083-4978-B9C0-B1EC41C24AA9}" dt="2025-06-04T02:43:52.862" v="14414"/>
          <ac:spMkLst>
            <pc:docMk/>
            <pc:sldMk cId="3859043516" sldId="290"/>
            <ac:spMk id="5" creationId="{DE500931-57FC-7A76-2603-C57CCF526C1D}"/>
          </ac:spMkLst>
        </pc:spChg>
        <pc:picChg chg="add mod topLvl">
          <ac:chgData name="Yasmin Lima" userId="0363c4e17e07ce6a" providerId="LiveId" clId="{61D45EDB-0083-4978-B9C0-B1EC41C24AA9}" dt="2025-06-01T18:58:33.468" v="8161" actId="165"/>
          <ac:picMkLst>
            <pc:docMk/>
            <pc:sldMk cId="3859043516" sldId="290"/>
            <ac:picMk id="8" creationId="{26B626E4-B531-E014-BA4D-25EFA914608A}"/>
          </ac:picMkLst>
        </pc:picChg>
      </pc:sldChg>
      <pc:sldChg chg="addSp delSp modSp add del mod ord">
        <pc:chgData name="Yasmin Lima" userId="0363c4e17e07ce6a" providerId="LiveId" clId="{61D45EDB-0083-4978-B9C0-B1EC41C24AA9}" dt="2025-06-01T18:59:47.773" v="8197" actId="2696"/>
        <pc:sldMkLst>
          <pc:docMk/>
          <pc:sldMk cId="4021605738" sldId="291"/>
        </pc:sldMkLst>
      </pc:sldChg>
      <pc:sldChg chg="addSp delSp modSp add mod modTransition">
        <pc:chgData name="Yasmin Lima" userId="0363c4e17e07ce6a" providerId="LiveId" clId="{61D45EDB-0083-4978-B9C0-B1EC41C24AA9}" dt="2025-06-04T03:06:31.147" v="14724" actId="12789"/>
        <pc:sldMkLst>
          <pc:docMk/>
          <pc:sldMk cId="3803126385" sldId="292"/>
        </pc:sldMkLst>
        <pc:spChg chg="mod">
          <ac:chgData name="Yasmin Lima" userId="0363c4e17e07ce6a" providerId="LiveId" clId="{61D45EDB-0083-4978-B9C0-B1EC41C24AA9}" dt="2025-06-03T13:06:43.307" v="12888" actId="207"/>
          <ac:spMkLst>
            <pc:docMk/>
            <pc:sldMk cId="3803126385" sldId="292"/>
            <ac:spMk id="2" creationId="{7628114C-A884-EE93-3BB8-A768411B4948}"/>
          </ac:spMkLst>
        </pc:spChg>
        <pc:spChg chg="add mod">
          <ac:chgData name="Yasmin Lima" userId="0363c4e17e07ce6a" providerId="LiveId" clId="{61D45EDB-0083-4978-B9C0-B1EC41C24AA9}" dt="2025-06-04T02:38:53.967" v="14286"/>
          <ac:spMkLst>
            <pc:docMk/>
            <pc:sldMk cId="3803126385" sldId="292"/>
            <ac:spMk id="3" creationId="{C9C72DC8-363D-9D63-8CE8-6ED1C7582E5E}"/>
          </ac:spMkLst>
        </pc:spChg>
        <pc:spChg chg="add mod">
          <ac:chgData name="Yasmin Lima" userId="0363c4e17e07ce6a" providerId="LiveId" clId="{61D45EDB-0083-4978-B9C0-B1EC41C24AA9}" dt="2025-06-04T02:43:58.511" v="14417"/>
          <ac:spMkLst>
            <pc:docMk/>
            <pc:sldMk cId="3803126385" sldId="292"/>
            <ac:spMk id="5" creationId="{8A3F3545-68D3-202B-91B3-540FBE917BCF}"/>
          </ac:spMkLst>
        </pc:spChg>
        <pc:spChg chg="add mod topLvl">
          <ac:chgData name="Yasmin Lima" userId="0363c4e17e07ce6a" providerId="LiveId" clId="{61D45EDB-0083-4978-B9C0-B1EC41C24AA9}" dt="2025-06-04T02:38:00.466" v="14274" actId="12789"/>
          <ac:spMkLst>
            <pc:docMk/>
            <pc:sldMk cId="3803126385" sldId="292"/>
            <ac:spMk id="8" creationId="{A7700B28-A274-BE16-8D61-0A1011D57657}"/>
          </ac:spMkLst>
        </pc:spChg>
        <pc:picChg chg="add del mod topLvl">
          <ac:chgData name="Yasmin Lima" userId="0363c4e17e07ce6a" providerId="LiveId" clId="{61D45EDB-0083-4978-B9C0-B1EC41C24AA9}" dt="2025-06-04T03:06:20.168" v="14721" actId="478"/>
          <ac:picMkLst>
            <pc:docMk/>
            <pc:sldMk cId="3803126385" sldId="292"/>
            <ac:picMk id="4" creationId="{C3D6E348-BF31-57F2-C43E-F29797CDB041}"/>
          </ac:picMkLst>
        </pc:picChg>
        <pc:picChg chg="add mod">
          <ac:chgData name="Yasmin Lima" userId="0363c4e17e07ce6a" providerId="LiveId" clId="{61D45EDB-0083-4978-B9C0-B1EC41C24AA9}" dt="2025-06-04T03:06:31.147" v="14724" actId="12789"/>
          <ac:picMkLst>
            <pc:docMk/>
            <pc:sldMk cId="3803126385" sldId="292"/>
            <ac:picMk id="7" creationId="{1B2B3F55-3760-8F69-474D-59D354E44B43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2206534090" sldId="293"/>
        </pc:sldMkLst>
        <pc:spChg chg="mod">
          <ac:chgData name="Yasmin Lima" userId="0363c4e17e07ce6a" providerId="LiveId" clId="{61D45EDB-0083-4978-B9C0-B1EC41C24AA9}" dt="2025-06-03T13:06:37.573" v="12886" actId="207"/>
          <ac:spMkLst>
            <pc:docMk/>
            <pc:sldMk cId="2206534090" sldId="293"/>
            <ac:spMk id="2" creationId="{01196E6D-ADE8-C07A-6732-D3DC92375683}"/>
          </ac:spMkLst>
        </pc:spChg>
        <pc:spChg chg="add mod topLvl">
          <ac:chgData name="Yasmin Lima" userId="0363c4e17e07ce6a" providerId="LiveId" clId="{61D45EDB-0083-4978-B9C0-B1EC41C24AA9}" dt="2025-06-04T02:37:28.601" v="14267" actId="1076"/>
          <ac:spMkLst>
            <pc:docMk/>
            <pc:sldMk cId="2206534090" sldId="293"/>
            <ac:spMk id="3" creationId="{D421F5BB-89CE-896B-3A63-862777B2FB21}"/>
          </ac:spMkLst>
        </pc:spChg>
        <pc:spChg chg="add mod">
          <ac:chgData name="Yasmin Lima" userId="0363c4e17e07ce6a" providerId="LiveId" clId="{61D45EDB-0083-4978-B9C0-B1EC41C24AA9}" dt="2025-06-04T02:38:58.748" v="14288"/>
          <ac:spMkLst>
            <pc:docMk/>
            <pc:sldMk cId="2206534090" sldId="293"/>
            <ac:spMk id="4" creationId="{10E82881-7ACA-16BE-E770-4B1282DB10E6}"/>
          </ac:spMkLst>
        </pc:spChg>
        <pc:spChg chg="add mod">
          <ac:chgData name="Yasmin Lima" userId="0363c4e17e07ce6a" providerId="LiveId" clId="{61D45EDB-0083-4978-B9C0-B1EC41C24AA9}" dt="2025-06-04T02:43:54.727" v="14415"/>
          <ac:spMkLst>
            <pc:docMk/>
            <pc:sldMk cId="2206534090" sldId="293"/>
            <ac:spMk id="5" creationId="{45C7F849-B9D8-5A6F-9F65-65086A12D65A}"/>
          </ac:spMkLst>
        </pc:spChg>
        <pc:picChg chg="add mod topLvl">
          <ac:chgData name="Yasmin Lima" userId="0363c4e17e07ce6a" providerId="LiveId" clId="{61D45EDB-0083-4978-B9C0-B1EC41C24AA9}" dt="2025-06-01T18:59:38.196" v="8196" actId="165"/>
          <ac:picMkLst>
            <pc:docMk/>
            <pc:sldMk cId="2206534090" sldId="293"/>
            <ac:picMk id="8" creationId="{5D1949C7-87DD-E6E0-E390-97E220A7B97C}"/>
          </ac:picMkLst>
        </pc:picChg>
      </pc:sldChg>
      <pc:sldChg chg="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173185563" sldId="294"/>
        </pc:sldMkLst>
        <pc:spChg chg="mod">
          <ac:chgData name="Yasmin Lima" userId="0363c4e17e07ce6a" providerId="LiveId" clId="{61D45EDB-0083-4978-B9C0-B1EC41C24AA9}" dt="2025-05-29T20:39:41.653" v="3239" actId="12789"/>
          <ac:spMkLst>
            <pc:docMk/>
            <pc:sldMk cId="173185563" sldId="294"/>
            <ac:spMk id="14" creationId="{468012C9-6C91-CFAB-1945-7D53297210DB}"/>
          </ac:spMkLst>
        </pc:spChg>
        <pc:picChg chg="mod">
          <ac:chgData name="Yasmin Lima" userId="0363c4e17e07ce6a" providerId="LiveId" clId="{61D45EDB-0083-4978-B9C0-B1EC41C24AA9}" dt="2025-05-29T20:39:11.327" v="3232" actId="34135"/>
          <ac:picMkLst>
            <pc:docMk/>
            <pc:sldMk cId="173185563" sldId="294"/>
            <ac:picMk id="20" creationId="{F5253806-DF4F-47CC-6E93-CB1244554EB7}"/>
          </ac:picMkLst>
        </pc:picChg>
      </pc:sldChg>
      <pc:sldChg chg="addSp delSp modSp add del mod ord setBg">
        <pc:chgData name="Yasmin Lima" userId="0363c4e17e07ce6a" providerId="LiveId" clId="{61D45EDB-0083-4978-B9C0-B1EC41C24AA9}" dt="2025-05-30T00:47:34.088" v="3488" actId="2696"/>
        <pc:sldMkLst>
          <pc:docMk/>
          <pc:sldMk cId="2896041753" sldId="295"/>
        </pc:sldMkLst>
      </pc:sldChg>
      <pc:sldChg chg="addSp delSp modSp add mod ord modTransition">
        <pc:chgData name="Yasmin Lima" userId="0363c4e17e07ce6a" providerId="LiveId" clId="{61D45EDB-0083-4978-B9C0-B1EC41C24AA9}" dt="2025-06-04T17:05:17.282" v="15257" actId="14100"/>
        <pc:sldMkLst>
          <pc:docMk/>
          <pc:sldMk cId="244727852" sldId="296"/>
        </pc:sldMkLst>
        <pc:spChg chg="mod">
          <ac:chgData name="Yasmin Lima" userId="0363c4e17e07ce6a" providerId="LiveId" clId="{61D45EDB-0083-4978-B9C0-B1EC41C24AA9}" dt="2025-06-03T13:02:51.416" v="12822" actId="207"/>
          <ac:spMkLst>
            <pc:docMk/>
            <pc:sldMk cId="244727852" sldId="296"/>
            <ac:spMk id="2" creationId="{1706D0B6-86BD-4701-69FA-6071C799FAC2}"/>
          </ac:spMkLst>
        </pc:spChg>
        <pc:spChg chg="add mod">
          <ac:chgData name="Yasmin Lima" userId="0363c4e17e07ce6a" providerId="LiveId" clId="{61D45EDB-0083-4978-B9C0-B1EC41C24AA9}" dt="2025-06-04T17:05:17.282" v="15257" actId="14100"/>
          <ac:spMkLst>
            <pc:docMk/>
            <pc:sldMk cId="244727852" sldId="296"/>
            <ac:spMk id="6" creationId="{9EA8D743-4CAF-367F-B789-31FB3A8AF9E2}"/>
          </ac:spMkLst>
        </pc:spChg>
        <pc:spChg chg="add mod">
          <ac:chgData name="Yasmin Lima" userId="0363c4e17e07ce6a" providerId="LiveId" clId="{61D45EDB-0083-4978-B9C0-B1EC41C24AA9}" dt="2025-06-04T02:45:32.662" v="14432"/>
          <ac:spMkLst>
            <pc:docMk/>
            <pc:sldMk cId="244727852" sldId="296"/>
            <ac:spMk id="8" creationId="{6037A1E8-9CBF-8BCC-EBD3-11EC0521F6F3}"/>
          </ac:spMkLst>
        </pc:spChg>
        <pc:spChg chg="del">
          <ac:chgData name="Yasmin Lima" userId="0363c4e17e07ce6a" providerId="LiveId" clId="{61D45EDB-0083-4978-B9C0-B1EC41C24AA9}" dt="2025-06-04T02:45:32.456" v="14431" actId="478"/>
          <ac:spMkLst>
            <pc:docMk/>
            <pc:sldMk cId="244727852" sldId="296"/>
            <ac:spMk id="10" creationId="{EAA19A5C-D992-C963-2794-9CDA82CDF2C2}"/>
          </ac:spMkLst>
        </pc:spChg>
        <pc:picChg chg="add mod modCrop">
          <ac:chgData name="Yasmin Lima" userId="0363c4e17e07ce6a" providerId="LiveId" clId="{61D45EDB-0083-4978-B9C0-B1EC41C24AA9}" dt="2025-06-01T15:11:57.671" v="5938" actId="1038"/>
          <ac:picMkLst>
            <pc:docMk/>
            <pc:sldMk cId="244727852" sldId="296"/>
            <ac:picMk id="7" creationId="{36A42A16-0751-43A3-67E6-A4D05ABBBE9F}"/>
          </ac:picMkLst>
        </pc:picChg>
      </pc:sldChg>
      <pc:sldChg chg="addSp delSp modSp add del mod">
        <pc:chgData name="Yasmin Lima" userId="0363c4e17e07ce6a" providerId="LiveId" clId="{61D45EDB-0083-4978-B9C0-B1EC41C24AA9}" dt="2025-05-29T21:08:12.973" v="3461" actId="2696"/>
        <pc:sldMkLst>
          <pc:docMk/>
          <pc:sldMk cId="1833380626" sldId="296"/>
        </pc:sldMkLst>
      </pc:sldChg>
      <pc:sldChg chg="addSp modSp add del mod ord">
        <pc:chgData name="Yasmin Lima" userId="0363c4e17e07ce6a" providerId="LiveId" clId="{61D45EDB-0083-4978-B9C0-B1EC41C24AA9}" dt="2025-06-01T14:27:23.624" v="5338" actId="2696"/>
        <pc:sldMkLst>
          <pc:docMk/>
          <pc:sldMk cId="859140291" sldId="297"/>
        </pc:sldMkLst>
      </pc:sldChg>
      <pc:sldChg chg="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0" sldId="298"/>
        </pc:sldMkLst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2" creationId="{00000000-0000-0000-0000-000000000000}"/>
          </ac:spMkLst>
        </pc:spChg>
        <pc:spChg chg="mod">
          <ac:chgData name="Yasmin Lima" userId="0363c4e17e07ce6a" providerId="LiveId" clId="{61D45EDB-0083-4978-B9C0-B1EC41C24AA9}" dt="2025-06-01T13:23:00.374" v="4990" actId="1076"/>
          <ac:spMkLst>
            <pc:docMk/>
            <pc:sldMk cId="0" sldId="298"/>
            <ac:spMk id="13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9.629" v="5050" actId="12788"/>
          <ac:spMkLst>
            <pc:docMk/>
            <pc:sldMk cId="0" sldId="298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4.418" v="4961" actId="1076"/>
          <ac:spMkLst>
            <pc:docMk/>
            <pc:sldMk cId="0" sldId="298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03.219" v="4963" actId="1076"/>
          <ac:spMkLst>
            <pc:docMk/>
            <pc:sldMk cId="0" sldId="298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1:58.732" v="4962" actId="1076"/>
          <ac:spMkLst>
            <pc:docMk/>
            <pc:sldMk cId="0" sldId="298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2:02.935" v="14355" actId="14100"/>
          <ac:spMkLst>
            <pc:docMk/>
            <pc:sldMk cId="0" sldId="298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50.153" v="13306" actId="2711"/>
          <ac:spMkLst>
            <pc:docMk/>
            <pc:sldMk cId="0" sldId="298"/>
            <ac:spMk id="3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42.132" v="5049" actId="12788"/>
          <ac:spMkLst>
            <pc:docMk/>
            <pc:sldMk cId="0" sldId="298"/>
            <ac:spMk id="3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4:53.909" v="5051" actId="12788"/>
          <ac:spMkLst>
            <pc:docMk/>
            <pc:sldMk cId="0" sldId="298"/>
            <ac:spMk id="4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45.875" v="12830" actId="207"/>
          <ac:spMkLst>
            <pc:docMk/>
            <pc:sldMk cId="0" sldId="298"/>
            <ac:spMk id="42" creationId="{A9139FDC-E710-45DB-A0EE-D16F8968F0F4}"/>
          </ac:spMkLst>
        </pc:spChg>
        <pc:grpChg chg="mod">
          <ac:chgData name="Yasmin Lima" userId="0363c4e17e07ce6a" providerId="LiveId" clId="{61D45EDB-0083-4978-B9C0-B1EC41C24AA9}" dt="2025-06-01T14:04:16.132" v="5045" actId="1076"/>
          <ac:grpSpMkLst>
            <pc:docMk/>
            <pc:sldMk cId="0" sldId="298"/>
            <ac:grpSpMk id="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9.629" v="5050" actId="12788"/>
          <ac:grpSpMkLst>
            <pc:docMk/>
            <pc:sldMk cId="0" sldId="298"/>
            <ac:grpSpMk id="7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1T14:04:42.132" v="5049" actId="12788"/>
          <ac:grpSpMkLst>
            <pc:docMk/>
            <pc:sldMk cId="0" sldId="298"/>
            <ac:grpSpMk id="9" creationId="{00000000-0000-0000-0000-000000000000}"/>
          </ac:grpSpMkLst>
        </pc:grpChg>
      </pc:sldChg>
      <pc:sldChg chg="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0" sldId="299"/>
        </pc:sldMkLst>
        <pc:spChg chg="topLvl">
          <ac:chgData name="Yasmin Lima" userId="0363c4e17e07ce6a" providerId="LiveId" clId="{61D45EDB-0083-4978-B9C0-B1EC41C24AA9}" dt="2025-06-03T13:03:18.774" v="12826" actId="478"/>
          <ac:spMkLst>
            <pc:docMk/>
            <pc:sldMk cId="0" sldId="299"/>
            <ac:spMk id="3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1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5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2.522" v="5052" actId="12788"/>
          <ac:spMkLst>
            <pc:docMk/>
            <pc:sldMk cId="0" sldId="299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5.648" v="4967" actId="1076"/>
          <ac:spMkLst>
            <pc:docMk/>
            <pc:sldMk cId="0" sldId="299"/>
            <ac:spMk id="27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33.097" v="4969" actId="1076"/>
          <ac:spMkLst>
            <pc:docMk/>
            <pc:sldMk cId="0" sldId="299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29.793" v="4968" actId="1076"/>
          <ac:spMkLst>
            <pc:docMk/>
            <pc:sldMk cId="0" sldId="299"/>
            <ac:spMk id="30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05.870" v="5053" actId="12788"/>
          <ac:spMkLst>
            <pc:docMk/>
            <pc:sldMk cId="0" sldId="299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1.097" v="5054" actId="12788"/>
          <ac:spMkLst>
            <pc:docMk/>
            <pc:sldMk cId="0" sldId="299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56.138" v="13307" actId="2711"/>
          <ac:spMkLst>
            <pc:docMk/>
            <pc:sldMk cId="0" sldId="299"/>
            <ac:spMk id="38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40.974" v="12829" actId="207"/>
          <ac:spMkLst>
            <pc:docMk/>
            <pc:sldMk cId="0" sldId="299"/>
            <ac:spMk id="42" creationId="{217C1782-E7DE-42DA-BA7E-6F0BB31688FD}"/>
          </ac:spMkLst>
        </pc:spChg>
        <pc:grpChg chg="mod">
          <ac:chgData name="Yasmin Lima" userId="0363c4e17e07ce6a" providerId="LiveId" clId="{61D45EDB-0083-4978-B9C0-B1EC41C24AA9}" dt="2025-06-04T01:26:04.858" v="13713" actId="14100"/>
          <ac:grpSpMkLst>
            <pc:docMk/>
            <pc:sldMk cId="0" sldId="299"/>
            <ac:grpSpMk id="33" creationId="{00000000-0000-0000-0000-000000000000}"/>
          </ac:grpSpMkLst>
        </pc:grpChg>
      </pc:sldChg>
      <pc:sldChg chg="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0" sldId="300"/>
        </pc:sldMkLst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18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2:55.087" v="4973" actId="1076"/>
          <ac:spMkLst>
            <pc:docMk/>
            <pc:sldMk cId="0" sldId="300"/>
            <ac:spMk id="19" creationId="{00000000-0000-0000-0000-000000000000}"/>
          </ac:spMkLst>
        </pc:spChg>
        <pc:spChg chg="mod">
          <ac:chgData name="Yasmin Lima" userId="0363c4e17e07ce6a" providerId="LiveId" clId="{61D45EDB-0083-4978-B9C0-B1EC41C24AA9}" dt="2025-06-01T02:23:04.934" v="4976" actId="1076"/>
          <ac:spMkLst>
            <pc:docMk/>
            <pc:sldMk cId="0" sldId="300"/>
            <ac:spMk id="20" creationId="{00000000-0000-0000-0000-000000000000}"/>
          </ac:spMkLst>
        </pc:spChg>
        <pc:spChg chg="mod">
          <ac:chgData name="Yasmin Lima" userId="0363c4e17e07ce6a" providerId="LiveId" clId="{61D45EDB-0083-4978-B9C0-B1EC41C24AA9}" dt="2025-06-04T02:42:15.284" v="14358" actId="14100"/>
          <ac:spMkLst>
            <pc:docMk/>
            <pc:sldMk cId="0" sldId="300"/>
            <ac:spMk id="2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43.897" v="13305" actId="2711"/>
          <ac:spMkLst>
            <pc:docMk/>
            <pc:sldMk cId="0" sldId="300"/>
            <ac:spMk id="26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17.817" v="5055" actId="12788"/>
          <ac:spMkLst>
            <pc:docMk/>
            <pc:sldMk cId="0" sldId="300"/>
            <ac:spMk id="29" creationId="{00000000-0000-0000-0000-000000000000}"/>
          </ac:spMkLst>
        </pc:spChg>
        <pc:spChg chg="mod">
          <ac:chgData name="Yasmin Lima" userId="0363c4e17e07ce6a" providerId="LiveId" clId="{61D45EDB-0083-4978-B9C0-B1EC41C24AA9}" dt="2025-06-01T14:05:31.255" v="5056" actId="12788"/>
          <ac:spMkLst>
            <pc:docMk/>
            <pc:sldMk cId="0" sldId="300"/>
            <ac:spMk id="3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3:50.618" v="12831" actId="207"/>
          <ac:spMkLst>
            <pc:docMk/>
            <pc:sldMk cId="0" sldId="300"/>
            <ac:spMk id="32" creationId="{082D5091-D477-E4D7-5189-9DE8A8F22F8A}"/>
          </ac:spMkLst>
        </pc:spChg>
        <pc:grpChg chg="mod">
          <ac:chgData name="Yasmin Lima" userId="0363c4e17e07ce6a" providerId="LiveId" clId="{61D45EDB-0083-4978-B9C0-B1EC41C24AA9}" dt="2025-06-01T02:22:58.857" v="4975" actId="1076"/>
          <ac:grpSpMkLst>
            <pc:docMk/>
            <pc:sldMk cId="0" sldId="300"/>
            <ac:grpSpMk id="1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4T02:42:11.007" v="14357" actId="14100"/>
          <ac:grpSpMkLst>
            <pc:docMk/>
            <pc:sldMk cId="0" sldId="300"/>
            <ac:grpSpMk id="21" creationId="{00000000-0000-0000-0000-000000000000}"/>
          </ac:grpSpMkLst>
        </pc:grp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0" sldId="301"/>
        </pc:sldMkLst>
        <pc:spChg chg="mod">
          <ac:chgData name="Yasmin Lima" userId="0363c4e17e07ce6a" providerId="LiveId" clId="{61D45EDB-0083-4978-B9C0-B1EC41C24AA9}" dt="2025-06-03T13:04:00.923" v="12834" actId="1076"/>
          <ac:spMkLst>
            <pc:docMk/>
            <pc:sldMk cId="0" sldId="301"/>
            <ac:spMk id="3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02.328" v="12835" actId="20577"/>
          <ac:spMkLst>
            <pc:docMk/>
            <pc:sldMk cId="0" sldId="301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00:25.484" v="13051" actId="165"/>
          <ac:spMkLst>
            <pc:docMk/>
            <pc:sldMk cId="0" sldId="301"/>
            <ac:spMk id="1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00:25.484" v="13051" actId="165"/>
          <ac:spMkLst>
            <pc:docMk/>
            <pc:sldMk cId="0" sldId="301"/>
            <ac:spMk id="13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0:31.531" v="13052" actId="164"/>
          <ac:spMkLst>
            <pc:docMk/>
            <pc:sldMk cId="0" sldId="301"/>
            <ac:spMk id="14" creationId="{00000000-0000-0000-0000-000000000000}"/>
          </ac:spMkLst>
        </pc:spChg>
        <pc:spChg chg="mod topLvl">
          <ac:chgData name="Yasmin Lima" userId="0363c4e17e07ce6a" providerId="LiveId" clId="{61D45EDB-0083-4978-B9C0-B1EC41C24AA9}" dt="2025-06-04T00:00:31.531" v="13052" actId="164"/>
          <ac:spMkLst>
            <pc:docMk/>
            <pc:sldMk cId="0" sldId="301"/>
            <ac:spMk id="15" creationId="{00000000-0000-0000-0000-000000000000}"/>
          </ac:spMkLst>
        </pc:spChg>
        <pc:spChg chg="del">
          <ac:chgData name="Yasmin Lima" userId="0363c4e17e07ce6a" providerId="LiveId" clId="{61D45EDB-0083-4978-B9C0-B1EC41C24AA9}" dt="2025-06-04T02:45:00.674" v="14425" actId="478"/>
          <ac:spMkLst>
            <pc:docMk/>
            <pc:sldMk cId="0" sldId="301"/>
            <ac:spMk id="16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01:47.101" v="13073" actId="478"/>
          <ac:spMkLst>
            <pc:docMk/>
            <pc:sldMk cId="0" sldId="301"/>
            <ac:spMk id="24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05:22.032" v="13137" actId="478"/>
          <ac:spMkLst>
            <pc:docMk/>
            <pc:sldMk cId="0" sldId="301"/>
            <ac:spMk id="28" creationId="{00000000-0000-0000-0000-000000000000}"/>
          </ac:spMkLst>
        </pc:spChg>
        <pc:spChg chg="mod">
          <ac:chgData name="Yasmin Lima" userId="0363c4e17e07ce6a" providerId="LiveId" clId="{61D45EDB-0083-4978-B9C0-B1EC41C24AA9}" dt="2025-06-03T23:55:45.808" v="12986" actId="1076"/>
          <ac:spMkLst>
            <pc:docMk/>
            <pc:sldMk cId="0" sldId="301"/>
            <ac:spMk id="29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01:48.317" v="13074" actId="478"/>
          <ac:spMkLst>
            <pc:docMk/>
            <pc:sldMk cId="0" sldId="301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03:06.779" v="13093" actId="12789"/>
          <ac:spMkLst>
            <pc:docMk/>
            <pc:sldMk cId="0" sldId="301"/>
            <ac:spMk id="31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9:45.698" v="13346" actId="20577"/>
          <ac:spMkLst>
            <pc:docMk/>
            <pc:sldMk cId="0" sldId="301"/>
            <ac:spMk id="32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5:58.730" v="13421" actId="255"/>
          <ac:spMkLst>
            <pc:docMk/>
            <pc:sldMk cId="0" sldId="301"/>
            <ac:spMk id="33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6:30.752" v="13303" actId="2711"/>
          <ac:spMkLst>
            <pc:docMk/>
            <pc:sldMk cId="0" sldId="301"/>
            <ac:spMk id="34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05.789" v="12836" actId="207"/>
          <ac:spMkLst>
            <pc:docMk/>
            <pc:sldMk cId="0" sldId="301"/>
            <ac:spMk id="46" creationId="{6F21E9EF-B522-CD42-F3AB-A055C1CF6DA4}"/>
          </ac:spMkLst>
        </pc:spChg>
        <pc:spChg chg="mod topLvl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55" creationId="{A7071747-0F1C-9D5D-19BE-F0558C2ED40A}"/>
          </ac:spMkLst>
        </pc:spChg>
        <pc:spChg chg="mod topLvl">
          <ac:chgData name="Yasmin Lima" userId="0363c4e17e07ce6a" providerId="LiveId" clId="{61D45EDB-0083-4978-B9C0-B1EC41C24AA9}" dt="2025-06-03T23:58:24.472" v="13030" actId="164"/>
          <ac:spMkLst>
            <pc:docMk/>
            <pc:sldMk cId="0" sldId="301"/>
            <ac:spMk id="58" creationId="{C170AD28-95C1-AA3B-7188-A1586FB472D6}"/>
          </ac:spMkLst>
        </pc:spChg>
        <pc:spChg chg="mod topLvl">
          <ac:chgData name="Yasmin Lima" userId="0363c4e17e07ce6a" providerId="LiveId" clId="{61D45EDB-0083-4978-B9C0-B1EC41C24AA9}" dt="2025-06-04T00:26:07.968" v="13423" actId="14100"/>
          <ac:spMkLst>
            <pc:docMk/>
            <pc:sldMk cId="0" sldId="301"/>
            <ac:spMk id="59" creationId="{6ADEF9C3-24DE-60AA-928D-74F90E1C4A15}"/>
          </ac:spMkLst>
        </pc:spChg>
        <pc:spChg chg="mod ord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60" creationId="{D6E041F1-C900-3AD6-BF77-6875F9C13B92}"/>
          </ac:spMkLst>
        </pc:spChg>
        <pc:spChg chg="mod">
          <ac:chgData name="Yasmin Lima" userId="0363c4e17e07ce6a" providerId="LiveId" clId="{61D45EDB-0083-4978-B9C0-B1EC41C24AA9}" dt="2025-06-03T23:58:16.540" v="13028" actId="165"/>
          <ac:spMkLst>
            <pc:docMk/>
            <pc:sldMk cId="0" sldId="301"/>
            <ac:spMk id="61" creationId="{9DAB57E2-2EC7-E660-89DE-949AA8E5D7F9}"/>
          </ac:spMkLst>
        </pc:spChg>
        <pc:spChg chg="add mod">
          <ac:chgData name="Yasmin Lima" userId="0363c4e17e07ce6a" providerId="LiveId" clId="{61D45EDB-0083-4978-B9C0-B1EC41C24AA9}" dt="2025-06-03T23:56:32.975" v="13011" actId="12789"/>
          <ac:spMkLst>
            <pc:docMk/>
            <pc:sldMk cId="0" sldId="301"/>
            <ac:spMk id="63" creationId="{332EC24D-DA8B-8EFE-DD1A-FAF115C0BAA7}"/>
          </ac:spMkLst>
        </pc:spChg>
        <pc:spChg chg="add mod">
          <ac:chgData name="Yasmin Lima" userId="0363c4e17e07ce6a" providerId="LiveId" clId="{61D45EDB-0083-4978-B9C0-B1EC41C24AA9}" dt="2025-06-04T00:00:13.622" v="13050" actId="1076"/>
          <ac:spMkLst>
            <pc:docMk/>
            <pc:sldMk cId="0" sldId="301"/>
            <ac:spMk id="66" creationId="{21E69778-CEB8-6990-7A0A-144ACDD5908E}"/>
          </ac:spMkLst>
        </pc:spChg>
        <pc:spChg chg="add mod">
          <ac:chgData name="Yasmin Lima" userId="0363c4e17e07ce6a" providerId="LiveId" clId="{61D45EDB-0083-4978-B9C0-B1EC41C24AA9}" dt="2025-06-04T00:00:33.085" v="13053"/>
          <ac:spMkLst>
            <pc:docMk/>
            <pc:sldMk cId="0" sldId="301"/>
            <ac:spMk id="68" creationId="{750FDF54-5DBF-F689-3514-972A1046219A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1" creationId="{D6F77B9A-E547-9857-370A-C6FCA91485A8}"/>
          </ac:spMkLst>
        </pc:spChg>
        <pc:spChg chg="del mod">
          <ac:chgData name="Yasmin Lima" userId="0363c4e17e07ce6a" providerId="LiveId" clId="{61D45EDB-0083-4978-B9C0-B1EC41C24AA9}" dt="2025-06-04T00:01:20.058" v="13060" actId="478"/>
          <ac:spMkLst>
            <pc:docMk/>
            <pc:sldMk cId="0" sldId="301"/>
            <ac:spMk id="72" creationId="{72296940-E55D-E932-6B14-C1D07DBF8303}"/>
          </ac:spMkLst>
        </pc:spChg>
        <pc:spChg chg="mod">
          <ac:chgData name="Yasmin Lima" userId="0363c4e17e07ce6a" providerId="LiveId" clId="{61D45EDB-0083-4978-B9C0-B1EC41C24AA9}" dt="2025-06-04T00:19:48.892" v="13348" actId="20577"/>
          <ac:spMkLst>
            <pc:docMk/>
            <pc:sldMk cId="0" sldId="301"/>
            <ac:spMk id="74" creationId="{53ED12C9-87FC-1380-2CB5-CF4E9B62A6F8}"/>
          </ac:spMkLst>
        </pc:spChg>
        <pc:spChg chg="mod">
          <ac:chgData name="Yasmin Lima" userId="0363c4e17e07ce6a" providerId="LiveId" clId="{61D45EDB-0083-4978-B9C0-B1EC41C24AA9}" dt="2025-06-04T00:01:08.350" v="13059" actId="2710"/>
          <ac:spMkLst>
            <pc:docMk/>
            <pc:sldMk cId="0" sldId="301"/>
            <ac:spMk id="75" creationId="{496DB389-4A14-4E88-A484-46504D2829F8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6" creationId="{420F6202-23C1-6797-23D9-FD5FC9381EB9}"/>
          </ac:spMkLst>
        </pc:spChg>
        <pc:spChg chg="mod">
          <ac:chgData name="Yasmin Lima" userId="0363c4e17e07ce6a" providerId="LiveId" clId="{61D45EDB-0083-4978-B9C0-B1EC41C24AA9}" dt="2025-06-04T00:01:01.157" v="13058"/>
          <ac:spMkLst>
            <pc:docMk/>
            <pc:sldMk cId="0" sldId="301"/>
            <ac:spMk id="77" creationId="{C0C037AF-9BDC-7CA3-D453-3653BFD722AE}"/>
          </ac:spMkLst>
        </pc:spChg>
        <pc:spChg chg="add mod">
          <ac:chgData name="Yasmin Lima" userId="0363c4e17e07ce6a" providerId="LiveId" clId="{61D45EDB-0083-4978-B9C0-B1EC41C24AA9}" dt="2025-06-04T00:01:43.209" v="13071" actId="12789"/>
          <ac:spMkLst>
            <pc:docMk/>
            <pc:sldMk cId="0" sldId="301"/>
            <ac:spMk id="78" creationId="{988B2438-AD2C-4B15-6753-82BD8F569FB6}"/>
          </ac:spMkLst>
        </pc:spChg>
        <pc:spChg chg="mod topLvl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1" creationId="{7DE0071D-3660-8C52-A78E-0405B6FF605C}"/>
          </ac:spMkLst>
        </pc:spChg>
        <pc:spChg chg="mod">
          <ac:chgData name="Yasmin Lima" userId="0363c4e17e07ce6a" providerId="LiveId" clId="{61D45EDB-0083-4978-B9C0-B1EC41C24AA9}" dt="2025-06-04T00:19:50.445" v="13350" actId="20577"/>
          <ac:spMkLst>
            <pc:docMk/>
            <pc:sldMk cId="0" sldId="301"/>
            <ac:spMk id="83" creationId="{1B80BB46-AABC-ACF9-A087-050C6C734B89}"/>
          </ac:spMkLst>
        </pc:spChg>
        <pc:spChg chg="mod">
          <ac:chgData name="Yasmin Lima" userId="0363c4e17e07ce6a" providerId="LiveId" clId="{61D45EDB-0083-4978-B9C0-B1EC41C24AA9}" dt="2025-06-04T00:25:54.552" v="13420" actId="255"/>
          <ac:spMkLst>
            <pc:docMk/>
            <pc:sldMk cId="0" sldId="301"/>
            <ac:spMk id="84" creationId="{6FE074D2-38DE-9753-3417-21DB0DD46779}"/>
          </ac:spMkLst>
        </pc:spChg>
        <pc:spChg chg="mod ord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5" creationId="{73EE4578-7B4F-CE2D-FA49-FDBBCBA9929B}"/>
          </ac:spMkLst>
        </pc:spChg>
        <pc:spChg chg="mod">
          <ac:chgData name="Yasmin Lima" userId="0363c4e17e07ce6a" providerId="LiveId" clId="{61D45EDB-0083-4978-B9C0-B1EC41C24AA9}" dt="2025-06-04T00:05:12.787" v="13134" actId="165"/>
          <ac:spMkLst>
            <pc:docMk/>
            <pc:sldMk cId="0" sldId="301"/>
            <ac:spMk id="86" creationId="{B0811D3D-095F-A77C-32CC-F3133645023B}"/>
          </ac:spMkLst>
        </pc:spChg>
        <pc:spChg chg="add mod">
          <ac:chgData name="Yasmin Lima" userId="0363c4e17e07ce6a" providerId="LiveId" clId="{61D45EDB-0083-4978-B9C0-B1EC41C24AA9}" dt="2025-06-04T02:45:00.913" v="14426"/>
          <ac:spMkLst>
            <pc:docMk/>
            <pc:sldMk cId="0" sldId="301"/>
            <ac:spMk id="87" creationId="{8C4CEC1C-8C9A-B035-427A-148D232CBB9D}"/>
          </ac:spMkLst>
        </pc:spChg>
        <pc:grpChg chg="mod">
          <ac:chgData name="Yasmin Lima" userId="0363c4e17e07ce6a" providerId="LiveId" clId="{61D45EDB-0083-4978-B9C0-B1EC41C24AA9}" dt="2025-06-03T23:51:04.052" v="12930" actId="14100"/>
          <ac:grpSpMkLst>
            <pc:docMk/>
            <pc:sldMk cId="0" sldId="301"/>
            <ac:grpSpMk id="5" creationId="{00000000-0000-0000-0000-000000000000}"/>
          </ac:grpSpMkLst>
        </pc:grpChg>
        <pc:grpChg chg="mod">
          <ac:chgData name="Yasmin Lima" userId="0363c4e17e07ce6a" providerId="LiveId" clId="{61D45EDB-0083-4978-B9C0-B1EC41C24AA9}" dt="2025-06-04T00:06:29.405" v="13148" actId="1076"/>
          <ac:grpSpMkLst>
            <pc:docMk/>
            <pc:sldMk cId="0" sldId="301"/>
            <ac:grpSpMk id="8" creationId="{00000000-0000-0000-0000-000000000000}"/>
          </ac:grpSpMkLst>
        </pc:grpChg>
        <pc:grpChg chg="mod topLvl">
          <ac:chgData name="Yasmin Lima" userId="0363c4e17e07ce6a" providerId="LiveId" clId="{61D45EDB-0083-4978-B9C0-B1EC41C24AA9}" dt="2025-06-04T00:00:31.531" v="13052" actId="164"/>
          <ac:grpSpMkLst>
            <pc:docMk/>
            <pc:sldMk cId="0" sldId="301"/>
            <ac:grpSpMk id="11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01:48.796" v="13075" actId="478"/>
          <ac:grpSpMkLst>
            <pc:docMk/>
            <pc:sldMk cId="0" sldId="301"/>
            <ac:grpSpMk id="21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05:22.467" v="13138" actId="478"/>
          <ac:grpSpMkLst>
            <pc:docMk/>
            <pc:sldMk cId="0" sldId="301"/>
            <ac:grpSpMk id="25" creationId="{00000000-0000-0000-0000-000000000000}"/>
          </ac:grpSpMkLst>
        </pc:grpChg>
        <pc:grpChg chg="add mod topLvl">
          <ac:chgData name="Yasmin Lima" userId="0363c4e17e07ce6a" providerId="LiveId" clId="{61D45EDB-0083-4978-B9C0-B1EC41C24AA9}" dt="2025-06-04T00:00:31.531" v="13052" actId="164"/>
          <ac:grpSpMkLst>
            <pc:docMk/>
            <pc:sldMk cId="0" sldId="301"/>
            <ac:grpSpMk id="42" creationId="{21E86861-C38C-B3AE-F49A-4B0D16EEAB47}"/>
          </ac:grpSpMkLst>
        </pc:grpChg>
        <pc:grpChg chg="add del mod">
          <ac:chgData name="Yasmin Lima" userId="0363c4e17e07ce6a" providerId="LiveId" clId="{61D45EDB-0083-4978-B9C0-B1EC41C24AA9}" dt="2025-06-04T00:01:46.208" v="13072" actId="478"/>
          <ac:grpSpMkLst>
            <pc:docMk/>
            <pc:sldMk cId="0" sldId="301"/>
            <ac:grpSpMk id="44" creationId="{4B803C05-4258-6555-108F-92C89FF65EFB}"/>
          </ac:grpSpMkLst>
        </pc:grpChg>
        <pc:grpChg chg="add del mod">
          <ac:chgData name="Yasmin Lima" userId="0363c4e17e07ce6a" providerId="LiveId" clId="{61D45EDB-0083-4978-B9C0-B1EC41C24AA9}" dt="2025-06-04T00:05:21.296" v="13136" actId="478"/>
          <ac:grpSpMkLst>
            <pc:docMk/>
            <pc:sldMk cId="0" sldId="301"/>
            <ac:grpSpMk id="45" creationId="{369EEAB3-38C8-F462-91C1-8E8577545DE3}"/>
          </ac:grpSpMkLst>
        </pc:grpChg>
        <pc:grpChg chg="mod topLvl">
          <ac:chgData name="Yasmin Lima" userId="0363c4e17e07ce6a" providerId="LiveId" clId="{61D45EDB-0083-4978-B9C0-B1EC41C24AA9}" dt="2025-06-04T00:26:12.682" v="13424" actId="12789"/>
          <ac:grpSpMkLst>
            <pc:docMk/>
            <pc:sldMk cId="0" sldId="301"/>
            <ac:grpSpMk id="54" creationId="{1DBC22A5-0580-2724-15AF-84560166F4A3}"/>
          </ac:grpSpMkLst>
        </pc:grpChg>
        <pc:grpChg chg="add mod">
          <ac:chgData name="Yasmin Lima" userId="0363c4e17e07ce6a" providerId="LiveId" clId="{61D45EDB-0083-4978-B9C0-B1EC41C24AA9}" dt="2025-06-04T00:26:12.682" v="13424" actId="12789"/>
          <ac:grpSpMkLst>
            <pc:docMk/>
            <pc:sldMk cId="0" sldId="301"/>
            <ac:grpSpMk id="64" creationId="{AFCF26D3-643F-D7FF-508A-5202DF39FCC2}"/>
          </ac:grpSpMkLst>
        </pc:grpChg>
        <pc:grpChg chg="add del mod">
          <ac:chgData name="Yasmin Lima" userId="0363c4e17e07ce6a" providerId="LiveId" clId="{61D45EDB-0083-4978-B9C0-B1EC41C24AA9}" dt="2025-06-04T00:00:25.484" v="13051" actId="165"/>
          <ac:grpSpMkLst>
            <pc:docMk/>
            <pc:sldMk cId="0" sldId="301"/>
            <ac:grpSpMk id="65" creationId="{3712F880-185E-F2F4-FAD3-B08B0747A57D}"/>
          </ac:grpSpMkLst>
        </pc:grpChg>
        <pc:grpChg chg="add mod">
          <ac:chgData name="Yasmin Lima" userId="0363c4e17e07ce6a" providerId="LiveId" clId="{61D45EDB-0083-4978-B9C0-B1EC41C24AA9}" dt="2025-06-04T00:02:08.382" v="13076" actId="12789"/>
          <ac:grpSpMkLst>
            <pc:docMk/>
            <pc:sldMk cId="0" sldId="301"/>
            <ac:grpSpMk id="67" creationId="{301E76D7-F31E-06C4-7A62-80E9A49B5A23}"/>
          </ac:grpSpMkLst>
        </pc:grpChg>
        <pc:grpChg chg="add mod">
          <ac:chgData name="Yasmin Lima" userId="0363c4e17e07ce6a" providerId="LiveId" clId="{61D45EDB-0083-4978-B9C0-B1EC41C24AA9}" dt="2025-06-04T00:02:08.382" v="13076" actId="12789"/>
          <ac:grpSpMkLst>
            <pc:docMk/>
            <pc:sldMk cId="0" sldId="301"/>
            <ac:grpSpMk id="69" creationId="{E960706D-BE03-7E1D-D41E-3576BE84D29C}"/>
          </ac:grpSpMkLst>
        </pc:grpChg>
        <pc:grpChg chg="mod">
          <ac:chgData name="Yasmin Lima" userId="0363c4e17e07ce6a" providerId="LiveId" clId="{61D45EDB-0083-4978-B9C0-B1EC41C24AA9}" dt="2025-06-04T00:01:01.157" v="13058"/>
          <ac:grpSpMkLst>
            <pc:docMk/>
            <pc:sldMk cId="0" sldId="301"/>
            <ac:grpSpMk id="70" creationId="{054D3916-6BCB-A0F0-5F37-FF0DA8199F85}"/>
          </ac:grpSpMkLst>
        </pc:grpChg>
        <pc:grpChg chg="mod">
          <ac:chgData name="Yasmin Lima" userId="0363c4e17e07ce6a" providerId="LiveId" clId="{61D45EDB-0083-4978-B9C0-B1EC41C24AA9}" dt="2025-06-04T00:01:01.157" v="13058"/>
          <ac:grpSpMkLst>
            <pc:docMk/>
            <pc:sldMk cId="0" sldId="301"/>
            <ac:grpSpMk id="73" creationId="{7CA42D4D-4A48-A6B4-7478-BFEC52B5E3AF}"/>
          </ac:grpSpMkLst>
        </pc:grpChg>
        <pc:grpChg chg="add del mod">
          <ac:chgData name="Yasmin Lima" userId="0363c4e17e07ce6a" providerId="LiveId" clId="{61D45EDB-0083-4978-B9C0-B1EC41C24AA9}" dt="2025-06-04T00:05:12.787" v="13134" actId="165"/>
          <ac:grpSpMkLst>
            <pc:docMk/>
            <pc:sldMk cId="0" sldId="301"/>
            <ac:grpSpMk id="79" creationId="{7397068D-DBA1-734E-3183-D9DBC5CA8B83}"/>
          </ac:grpSpMkLst>
        </pc:grpChg>
        <pc:grpChg chg="mod topLvl">
          <ac:chgData name="Yasmin Lima" userId="0363c4e17e07ce6a" providerId="LiveId" clId="{61D45EDB-0083-4978-B9C0-B1EC41C24AA9}" dt="2025-06-04T00:05:18.529" v="13135" actId="12789"/>
          <ac:grpSpMkLst>
            <pc:docMk/>
            <pc:sldMk cId="0" sldId="301"/>
            <ac:grpSpMk id="80" creationId="{45557F24-1763-0270-B6A6-E0D9F34FCFD4}"/>
          </ac:grpSpMkLst>
        </pc:grpChg>
        <pc:grpChg chg="mod topLvl">
          <ac:chgData name="Yasmin Lima" userId="0363c4e17e07ce6a" providerId="LiveId" clId="{61D45EDB-0083-4978-B9C0-B1EC41C24AA9}" dt="2025-06-04T00:05:18.529" v="13135" actId="12789"/>
          <ac:grpSpMkLst>
            <pc:docMk/>
            <pc:sldMk cId="0" sldId="301"/>
            <ac:grpSpMk id="82" creationId="{4C9160EB-8F19-C839-5ACF-170FBB6C8B0A}"/>
          </ac:grpSpMkLst>
        </pc:grpChg>
        <pc:picChg chg="mod modCrop">
          <ac:chgData name="Yasmin Lima" userId="0363c4e17e07ce6a" providerId="LiveId" clId="{61D45EDB-0083-4978-B9C0-B1EC41C24AA9}" dt="2025-06-03T23:50:56.082" v="12928" actId="732"/>
          <ac:picMkLst>
            <pc:docMk/>
            <pc:sldMk cId="0" sldId="301"/>
            <ac:picMk id="9" creationId="{00000000-0000-0000-0000-000000000000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0" sldId="302"/>
        </pc:sldMkLst>
        <pc:spChg chg="mod">
          <ac:chgData name="Yasmin Lima" userId="0363c4e17e07ce6a" providerId="LiveId" clId="{61D45EDB-0083-4978-B9C0-B1EC41C24AA9}" dt="2025-06-03T13:04:08.254" v="12837" actId="20577"/>
          <ac:spMkLst>
            <pc:docMk/>
            <pc:sldMk cId="0" sldId="302"/>
            <ac:spMk id="4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06:16.493" v="13144" actId="478"/>
          <ac:spMkLst>
            <pc:docMk/>
            <pc:sldMk cId="0" sldId="302"/>
            <ac:spMk id="10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09:02.952" v="13189" actId="478"/>
          <ac:spMkLst>
            <pc:docMk/>
            <pc:sldMk cId="0" sldId="302"/>
            <ac:spMk id="14" creationId="{00000000-0000-0000-0000-000000000000}"/>
          </ac:spMkLst>
        </pc:spChg>
        <pc:spChg chg="del">
          <ac:chgData name="Yasmin Lima" userId="0363c4e17e07ce6a" providerId="LiveId" clId="{61D45EDB-0083-4978-B9C0-B1EC41C24AA9}" dt="2025-06-04T02:44:58.106" v="14423" actId="478"/>
          <ac:spMkLst>
            <pc:docMk/>
            <pc:sldMk cId="0" sldId="302"/>
            <ac:spMk id="15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1:15.864" v="13220" actId="478"/>
          <ac:spMkLst>
            <pc:docMk/>
            <pc:sldMk cId="0" sldId="302"/>
            <ac:spMk id="19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2:41.744" v="13238" actId="478"/>
          <ac:spMkLst>
            <pc:docMk/>
            <pc:sldMk cId="0" sldId="302"/>
            <ac:spMk id="23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5:00.909" v="13269" actId="478"/>
          <ac:spMkLst>
            <pc:docMk/>
            <pc:sldMk cId="0" sldId="302"/>
            <ac:spMk id="27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07:23.427" v="13160" actId="12789"/>
          <ac:spMkLst>
            <pc:docMk/>
            <pc:sldMk cId="0" sldId="302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0:25.245" v="13210" actId="12789"/>
          <ac:spMkLst>
            <pc:docMk/>
            <pc:sldMk cId="0" sldId="302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2:36.692" v="13235" actId="12789"/>
          <ac:spMkLst>
            <pc:docMk/>
            <pc:sldMk cId="0" sldId="302"/>
            <ac:spMk id="30" creationId="{00000000-0000-0000-0000-000000000000}"/>
          </ac:spMkLst>
        </pc:spChg>
        <pc:spChg chg="del mod topLvl">
          <ac:chgData name="Yasmin Lima" userId="0363c4e17e07ce6a" providerId="LiveId" clId="{61D45EDB-0083-4978-B9C0-B1EC41C24AA9}" dt="2025-06-04T00:08:59.155" v="13187" actId="478"/>
          <ac:spMkLst>
            <pc:docMk/>
            <pc:sldMk cId="0" sldId="302"/>
            <ac:spMk id="31" creationId="{00000000-0000-0000-0000-000000000000}"/>
          </ac:spMkLst>
        </pc:spChg>
        <pc:spChg chg="del mod topLvl">
          <ac:chgData name="Yasmin Lima" userId="0363c4e17e07ce6a" providerId="LiveId" clId="{61D45EDB-0083-4978-B9C0-B1EC41C24AA9}" dt="2025-06-04T00:09:01.377" v="13188" actId="478"/>
          <ac:spMkLst>
            <pc:docMk/>
            <pc:sldMk cId="0" sldId="302"/>
            <ac:spMk id="32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06:15.131" v="13142" actId="478"/>
          <ac:spMkLst>
            <pc:docMk/>
            <pc:sldMk cId="0" sldId="302"/>
            <ac:spMk id="33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14:16.654" v="13256" actId="12789"/>
          <ac:spMkLst>
            <pc:docMk/>
            <pc:sldMk cId="0" sldId="302"/>
            <ac:spMk id="40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11.119" v="12838" actId="207"/>
          <ac:spMkLst>
            <pc:docMk/>
            <pc:sldMk cId="0" sldId="302"/>
            <ac:spMk id="46" creationId="{42D36E35-A25F-1A98-AAEE-AB47D371A84B}"/>
          </ac:spMkLst>
        </pc:spChg>
        <pc:spChg chg="mod topLvl">
          <ac:chgData name="Yasmin Lima" userId="0363c4e17e07ce6a" providerId="LiveId" clId="{61D45EDB-0083-4978-B9C0-B1EC41C24AA9}" dt="2025-06-04T00:08:16.053" v="13178" actId="1076"/>
          <ac:spMkLst>
            <pc:docMk/>
            <pc:sldMk cId="0" sldId="302"/>
            <ac:spMk id="48" creationId="{1E80F76D-3629-7359-CCD8-827DB0788F91}"/>
          </ac:spMkLst>
        </pc:spChg>
        <pc:spChg chg="del mod">
          <ac:chgData name="Yasmin Lima" userId="0363c4e17e07ce6a" providerId="LiveId" clId="{61D45EDB-0083-4978-B9C0-B1EC41C24AA9}" dt="2025-06-04T00:07:18.315" v="13158" actId="478"/>
          <ac:spMkLst>
            <pc:docMk/>
            <pc:sldMk cId="0" sldId="302"/>
            <ac:spMk id="49" creationId="{3CD53C76-BE95-4879-E7C5-2D78DE564F5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1" creationId="{DAF0BA0B-F383-3A2A-7976-710813DAE11B}"/>
          </ac:spMkLst>
        </pc:spChg>
        <pc:spChg chg="mod">
          <ac:chgData name="Yasmin Lima" userId="0363c4e17e07ce6a" providerId="LiveId" clId="{61D45EDB-0083-4978-B9C0-B1EC41C24AA9}" dt="2025-06-04T00:08:38.917" v="13184" actId="14100"/>
          <ac:spMkLst>
            <pc:docMk/>
            <pc:sldMk cId="0" sldId="302"/>
            <ac:spMk id="52" creationId="{1B3399DC-3BBE-60CF-E8FF-E3377D5ED1F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3" creationId="{B1979A0E-8F6A-2298-08AB-E96DCAE73BE2}"/>
          </ac:spMkLst>
        </pc:spChg>
        <pc:spChg chg="mod">
          <ac:chgData name="Yasmin Lima" userId="0363c4e17e07ce6a" providerId="LiveId" clId="{61D45EDB-0083-4978-B9C0-B1EC41C24AA9}" dt="2025-06-04T00:08:13.038" v="13176" actId="165"/>
          <ac:spMkLst>
            <pc:docMk/>
            <pc:sldMk cId="0" sldId="302"/>
            <ac:spMk id="54" creationId="{6027B4CC-68C5-F787-4A02-F927E27C88B9}"/>
          </ac:spMkLst>
        </pc:spChg>
        <pc:spChg chg="add mod">
          <ac:chgData name="Yasmin Lima" userId="0363c4e17e07ce6a" providerId="LiveId" clId="{61D45EDB-0083-4978-B9C0-B1EC41C24AA9}" dt="2025-06-04T00:06:17.444" v="13145"/>
          <ac:spMkLst>
            <pc:docMk/>
            <pc:sldMk cId="0" sldId="302"/>
            <ac:spMk id="57" creationId="{18DFF906-61FD-0857-DFCC-D454D41CF074}"/>
          </ac:spMkLst>
        </pc:spChg>
        <pc:spChg chg="add mod">
          <ac:chgData name="Yasmin Lima" userId="0363c4e17e07ce6a" providerId="LiveId" clId="{61D45EDB-0083-4978-B9C0-B1EC41C24AA9}" dt="2025-06-04T00:16:25.150" v="13302" actId="2711"/>
          <ac:spMkLst>
            <pc:docMk/>
            <pc:sldMk cId="0" sldId="302"/>
            <ac:spMk id="58" creationId="{AAE436BD-40F1-5BD2-5EFD-0764132AC7FC}"/>
          </ac:spMkLst>
        </pc:spChg>
        <pc:spChg chg="mod">
          <ac:chgData name="Yasmin Lima" userId="0363c4e17e07ce6a" providerId="LiveId" clId="{61D45EDB-0083-4978-B9C0-B1EC41C24AA9}" dt="2025-06-04T00:06:33.236" v="13149"/>
          <ac:spMkLst>
            <pc:docMk/>
            <pc:sldMk cId="0" sldId="302"/>
            <ac:spMk id="62" creationId="{1428FD11-1DB4-A0A6-D387-39563B86B0CC}"/>
          </ac:spMkLst>
        </pc:spChg>
        <pc:spChg chg="mod">
          <ac:chgData name="Yasmin Lima" userId="0363c4e17e07ce6a" providerId="LiveId" clId="{61D45EDB-0083-4978-B9C0-B1EC41C24AA9}" dt="2025-06-04T00:06:33.236" v="13149"/>
          <ac:spMkLst>
            <pc:docMk/>
            <pc:sldMk cId="0" sldId="302"/>
            <ac:spMk id="63" creationId="{C77EF7A9-924F-5138-ECC9-2A55B28A1A98}"/>
          </ac:spMkLst>
        </pc:spChg>
        <pc:spChg chg="mod">
          <ac:chgData name="Yasmin Lima" userId="0363c4e17e07ce6a" providerId="LiveId" clId="{61D45EDB-0083-4978-B9C0-B1EC41C24AA9}" dt="2025-06-04T00:09:26.168" v="13191"/>
          <ac:spMkLst>
            <pc:docMk/>
            <pc:sldMk cId="0" sldId="302"/>
            <ac:spMk id="65" creationId="{D8F87C1C-248F-4CC1-69A4-7B907E9B39BB}"/>
          </ac:spMkLst>
        </pc:spChg>
        <pc:spChg chg="mod">
          <ac:chgData name="Yasmin Lima" userId="0363c4e17e07ce6a" providerId="LiveId" clId="{61D45EDB-0083-4978-B9C0-B1EC41C24AA9}" dt="2025-06-04T00:09:26.168" v="13191"/>
          <ac:spMkLst>
            <pc:docMk/>
            <pc:sldMk cId="0" sldId="302"/>
            <ac:spMk id="66" creationId="{9D19ECD2-87F1-5229-C9E5-EBB4E3F59D94}"/>
          </ac:spMkLst>
        </pc:spChg>
        <pc:spChg chg="add mod">
          <ac:chgData name="Yasmin Lima" userId="0363c4e17e07ce6a" providerId="LiveId" clId="{61D45EDB-0083-4978-B9C0-B1EC41C24AA9}" dt="2025-06-04T00:09:27.963" v="13193" actId="1076"/>
          <ac:spMkLst>
            <pc:docMk/>
            <pc:sldMk cId="0" sldId="302"/>
            <ac:spMk id="67" creationId="{B6763201-0D43-AB26-B39B-DA33E4A284F8}"/>
          </ac:spMkLst>
        </pc:spChg>
        <pc:spChg chg="mod">
          <ac:chgData name="Yasmin Lima" userId="0363c4e17e07ce6a" providerId="LiveId" clId="{61D45EDB-0083-4978-B9C0-B1EC41C24AA9}" dt="2025-06-04T00:09:26.168" v="13191"/>
          <ac:spMkLst>
            <pc:docMk/>
            <pc:sldMk cId="0" sldId="302"/>
            <ac:spMk id="69" creationId="{F849AFFA-F88D-CDC3-5F0A-F67F343A7890}"/>
          </ac:spMkLst>
        </pc:spChg>
        <pc:spChg chg="mod">
          <ac:chgData name="Yasmin Lima" userId="0363c4e17e07ce6a" providerId="LiveId" clId="{61D45EDB-0083-4978-B9C0-B1EC41C24AA9}" dt="2025-06-04T00:09:26.168" v="13191"/>
          <ac:spMkLst>
            <pc:docMk/>
            <pc:sldMk cId="0" sldId="302"/>
            <ac:spMk id="70" creationId="{8928507D-CB51-1FC5-B119-BCE2FB70F576}"/>
          </ac:spMkLst>
        </pc:spChg>
        <pc:spChg chg="add mod">
          <ac:chgData name="Yasmin Lima" userId="0363c4e17e07ce6a" providerId="LiveId" clId="{61D45EDB-0083-4978-B9C0-B1EC41C24AA9}" dt="2025-06-04T00:09:27.963" v="13193" actId="1076"/>
          <ac:spMkLst>
            <pc:docMk/>
            <pc:sldMk cId="0" sldId="302"/>
            <ac:spMk id="71" creationId="{555740A1-71D4-79CD-E64B-9F80279F36C2}"/>
          </ac:spMkLst>
        </pc:spChg>
        <pc:spChg chg="mod">
          <ac:chgData name="Yasmin Lima" userId="0363c4e17e07ce6a" providerId="LiveId" clId="{61D45EDB-0083-4978-B9C0-B1EC41C24AA9}" dt="2025-06-04T00:09:49.670" v="13199"/>
          <ac:spMkLst>
            <pc:docMk/>
            <pc:sldMk cId="0" sldId="302"/>
            <ac:spMk id="73" creationId="{29EA366E-3E58-FEE0-801C-0C7F06C4C990}"/>
          </ac:spMkLst>
        </pc:spChg>
        <pc:spChg chg="mod">
          <ac:chgData name="Yasmin Lima" userId="0363c4e17e07ce6a" providerId="LiveId" clId="{61D45EDB-0083-4978-B9C0-B1EC41C24AA9}" dt="2025-06-04T00:09:49.670" v="13199"/>
          <ac:spMkLst>
            <pc:docMk/>
            <pc:sldMk cId="0" sldId="302"/>
            <ac:spMk id="74" creationId="{FF6CE2B5-2E64-9054-C7BF-2D364F9B34DD}"/>
          </ac:spMkLst>
        </pc:spChg>
        <pc:spChg chg="add mod">
          <ac:chgData name="Yasmin Lima" userId="0363c4e17e07ce6a" providerId="LiveId" clId="{61D45EDB-0083-4978-B9C0-B1EC41C24AA9}" dt="2025-06-04T00:09:53.899" v="13201" actId="1076"/>
          <ac:spMkLst>
            <pc:docMk/>
            <pc:sldMk cId="0" sldId="302"/>
            <ac:spMk id="75" creationId="{CD204819-6CA7-A800-C491-E2C29416F86D}"/>
          </ac:spMkLst>
        </pc:spChg>
        <pc:spChg chg="mod">
          <ac:chgData name="Yasmin Lima" userId="0363c4e17e07ce6a" providerId="LiveId" clId="{61D45EDB-0083-4978-B9C0-B1EC41C24AA9}" dt="2025-06-04T00:09:49.670" v="13199"/>
          <ac:spMkLst>
            <pc:docMk/>
            <pc:sldMk cId="0" sldId="302"/>
            <ac:spMk id="77" creationId="{C1DA37C7-9265-FBA6-A80B-E6A53AFB02B1}"/>
          </ac:spMkLst>
        </pc:spChg>
        <pc:spChg chg="mod">
          <ac:chgData name="Yasmin Lima" userId="0363c4e17e07ce6a" providerId="LiveId" clId="{61D45EDB-0083-4978-B9C0-B1EC41C24AA9}" dt="2025-06-04T00:09:49.670" v="13199"/>
          <ac:spMkLst>
            <pc:docMk/>
            <pc:sldMk cId="0" sldId="302"/>
            <ac:spMk id="78" creationId="{590F0FFA-E953-8CB7-BAAA-446EEB96C84B}"/>
          </ac:spMkLst>
        </pc:spChg>
        <pc:spChg chg="add mod">
          <ac:chgData name="Yasmin Lima" userId="0363c4e17e07ce6a" providerId="LiveId" clId="{61D45EDB-0083-4978-B9C0-B1EC41C24AA9}" dt="2025-06-04T00:09:53.899" v="13201" actId="1076"/>
          <ac:spMkLst>
            <pc:docMk/>
            <pc:sldMk cId="0" sldId="302"/>
            <ac:spMk id="79" creationId="{772B1128-9391-1534-9355-67947CC4B7F8}"/>
          </ac:spMkLst>
        </pc:spChg>
        <pc:spChg chg="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1" creationId="{ED3951C3-C45D-ADEA-9913-8A0F35484C10}"/>
          </ac:spMkLst>
        </pc:spChg>
        <pc:spChg chg="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2" creationId="{DB3ED339-7797-91A8-8F11-E7A83FA82127}"/>
          </ac:spMkLst>
        </pc:spChg>
        <pc:spChg chg="add mod">
          <ac:chgData name="Yasmin Lima" userId="0363c4e17e07ce6a" providerId="LiveId" clId="{61D45EDB-0083-4978-B9C0-B1EC41C24AA9}" dt="2025-06-04T00:10:02.241" v="13202"/>
          <ac:spMkLst>
            <pc:docMk/>
            <pc:sldMk cId="0" sldId="302"/>
            <ac:spMk id="83" creationId="{8E8CE5A6-E29C-E355-48ED-88100C2D2516}"/>
          </ac:spMkLst>
        </pc:spChg>
        <pc:spChg chg="mod">
          <ac:chgData name="Yasmin Lima" userId="0363c4e17e07ce6a" providerId="LiveId" clId="{61D45EDB-0083-4978-B9C0-B1EC41C24AA9}" dt="2025-06-04T00:14:27.304" v="13261" actId="20577"/>
          <ac:spMkLst>
            <pc:docMk/>
            <pc:sldMk cId="0" sldId="302"/>
            <ac:spMk id="85" creationId="{335F15C0-9E6A-3F29-9D6F-3BEC6D5508F0}"/>
          </ac:spMkLst>
        </pc:spChg>
        <pc:spChg chg="mod">
          <ac:chgData name="Yasmin Lima" userId="0363c4e17e07ce6a" providerId="LiveId" clId="{61D45EDB-0083-4978-B9C0-B1EC41C24AA9}" dt="2025-06-04T00:10:53.425" v="13217" actId="1076"/>
          <ac:spMkLst>
            <pc:docMk/>
            <pc:sldMk cId="0" sldId="302"/>
            <ac:spMk id="86" creationId="{70BBA862-6E9A-C4C4-3467-B810545C737F}"/>
          </ac:spMkLst>
        </pc:spChg>
        <pc:spChg chg="add del mod">
          <ac:chgData name="Yasmin Lima" userId="0363c4e17e07ce6a" providerId="LiveId" clId="{61D45EDB-0083-4978-B9C0-B1EC41C24AA9}" dt="2025-06-04T00:10:20.176" v="13208" actId="478"/>
          <ac:spMkLst>
            <pc:docMk/>
            <pc:sldMk cId="0" sldId="302"/>
            <ac:spMk id="87" creationId="{8FD8EAE5-B021-D0ED-5402-501166AD8D99}"/>
          </ac:spMkLst>
        </pc:spChg>
        <pc:spChg chg="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89" creationId="{85080677-0A96-7760-8166-487973EA10F3}"/>
          </ac:spMkLst>
        </pc:spChg>
        <pc:spChg chg="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0" creationId="{C0F0CF65-CF8C-86DA-08F9-67DD371E8668}"/>
          </ac:spMkLst>
        </pc:spChg>
        <pc:spChg chg="add 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1" creationId="{5A8F508A-3E50-13CC-20AC-D5A7EBF42CEC}"/>
          </ac:spMkLst>
        </pc:spChg>
        <pc:spChg chg="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3" creationId="{71DF4367-7F3F-4448-8268-3897FF9357C3}"/>
          </ac:spMkLst>
        </pc:spChg>
        <pc:spChg chg="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4" creationId="{10481699-97E5-F076-5F1E-BE2F70FDDB6F}"/>
          </ac:spMkLst>
        </pc:spChg>
        <pc:spChg chg="add mod">
          <ac:chgData name="Yasmin Lima" userId="0363c4e17e07ce6a" providerId="LiveId" clId="{61D45EDB-0083-4978-B9C0-B1EC41C24AA9}" dt="2025-06-04T00:11:27.955" v="13223"/>
          <ac:spMkLst>
            <pc:docMk/>
            <pc:sldMk cId="0" sldId="302"/>
            <ac:spMk id="95" creationId="{44A0666A-99B1-281B-8A58-0468B6C7DF0F}"/>
          </ac:spMkLst>
        </pc:spChg>
        <pc:spChg chg="mod topLvl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98" creationId="{FE8F92E0-78CA-DB17-5E1E-0B45C5CADB92}"/>
          </ac:spMkLst>
        </pc:spChg>
        <pc:spChg chg="mod">
          <ac:chgData name="Yasmin Lima" userId="0363c4e17e07ce6a" providerId="LiveId" clId="{61D45EDB-0083-4978-B9C0-B1EC41C24AA9}" dt="2025-06-04T00:14:29.648" v="13263" actId="20577"/>
          <ac:spMkLst>
            <pc:docMk/>
            <pc:sldMk cId="0" sldId="302"/>
            <ac:spMk id="100" creationId="{47ECE492-1BE2-BAA1-461F-ECA5FA6753BE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1" creationId="{C6B4BB94-EEE3-C194-DC76-B140A61144A3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2" creationId="{B9F69994-D586-45CE-028E-032A2F876D6F}"/>
          </ac:spMkLst>
        </pc:spChg>
        <pc:spChg chg="mod">
          <ac:chgData name="Yasmin Lima" userId="0363c4e17e07ce6a" providerId="LiveId" clId="{61D45EDB-0083-4978-B9C0-B1EC41C24AA9}" dt="2025-06-04T00:13:32.602" v="13241" actId="165"/>
          <ac:spMkLst>
            <pc:docMk/>
            <pc:sldMk cId="0" sldId="302"/>
            <ac:spMk id="103" creationId="{73627EAB-DD6E-522F-240B-3EA204CAAEB6}"/>
          </ac:spMkLst>
        </pc:spChg>
        <pc:spChg chg="add del mod">
          <ac:chgData name="Yasmin Lima" userId="0363c4e17e07ce6a" providerId="LiveId" clId="{61D45EDB-0083-4978-B9C0-B1EC41C24AA9}" dt="2025-06-04T00:12:31.267" v="13233" actId="478"/>
          <ac:spMkLst>
            <pc:docMk/>
            <pc:sldMk cId="0" sldId="302"/>
            <ac:spMk id="104" creationId="{7A02C326-814F-606B-4F0F-4319C0B5E120}"/>
          </ac:spMkLst>
        </pc:spChg>
        <pc:spChg chg="mod">
          <ac:chgData name="Yasmin Lima" userId="0363c4e17e07ce6a" providerId="LiveId" clId="{61D45EDB-0083-4978-B9C0-B1EC41C24AA9}" dt="2025-06-04T00:13:50.469" v="13244" actId="571"/>
          <ac:spMkLst>
            <pc:docMk/>
            <pc:sldMk cId="0" sldId="302"/>
            <ac:spMk id="106" creationId="{D2CD259A-A99A-F158-381C-3922E20B08A3}"/>
          </ac:spMkLst>
        </pc:spChg>
        <pc:spChg chg="mod">
          <ac:chgData name="Yasmin Lima" userId="0363c4e17e07ce6a" providerId="LiveId" clId="{61D45EDB-0083-4978-B9C0-B1EC41C24AA9}" dt="2025-06-04T00:13:50.469" v="13244" actId="571"/>
          <ac:spMkLst>
            <pc:docMk/>
            <pc:sldMk cId="0" sldId="302"/>
            <ac:spMk id="107" creationId="{2FA7663E-A127-5C61-E7EC-A56BFFDB6FAC}"/>
          </ac:spMkLst>
        </pc:spChg>
        <pc:spChg chg="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09" creationId="{3752F9AD-4658-C049-3025-D7D9A8D31D8F}"/>
          </ac:spMkLst>
        </pc:spChg>
        <pc:spChg chg="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10" creationId="{EE42CC96-8D07-C60C-2C35-621FE74EE669}"/>
          </ac:spMkLst>
        </pc:spChg>
        <pc:spChg chg="add mod">
          <ac:chgData name="Yasmin Lima" userId="0363c4e17e07ce6a" providerId="LiveId" clId="{61D45EDB-0083-4978-B9C0-B1EC41C24AA9}" dt="2025-06-04T00:13:56.456" v="13246"/>
          <ac:spMkLst>
            <pc:docMk/>
            <pc:sldMk cId="0" sldId="302"/>
            <ac:spMk id="111" creationId="{F7C37B67-F763-E901-0285-52CFA043358A}"/>
          </ac:spMkLst>
        </pc:spChg>
        <pc:spChg chg="mod">
          <ac:chgData name="Yasmin Lima" userId="0363c4e17e07ce6a" providerId="LiveId" clId="{61D45EDB-0083-4978-B9C0-B1EC41C24AA9}" dt="2025-06-04T00:14:37.640" v="13264"/>
          <ac:spMkLst>
            <pc:docMk/>
            <pc:sldMk cId="0" sldId="302"/>
            <ac:spMk id="113" creationId="{AB8E779C-2D56-D625-BF07-AC4FEC9823BD}"/>
          </ac:spMkLst>
        </pc:spChg>
        <pc:spChg chg="mod">
          <ac:chgData name="Yasmin Lima" userId="0363c4e17e07ce6a" providerId="LiveId" clId="{61D45EDB-0083-4978-B9C0-B1EC41C24AA9}" dt="2025-06-04T00:14:55.995" v="13267" actId="14100"/>
          <ac:spMkLst>
            <pc:docMk/>
            <pc:sldMk cId="0" sldId="302"/>
            <ac:spMk id="114" creationId="{01F16943-A2C4-1A73-5FF9-AD5D1155B803}"/>
          </ac:spMkLst>
        </pc:spChg>
        <pc:spChg chg="add del mod">
          <ac:chgData name="Yasmin Lima" userId="0363c4e17e07ce6a" providerId="LiveId" clId="{61D45EDB-0083-4978-B9C0-B1EC41C24AA9}" dt="2025-06-04T00:14:10.587" v="13254" actId="478"/>
          <ac:spMkLst>
            <pc:docMk/>
            <pc:sldMk cId="0" sldId="302"/>
            <ac:spMk id="115" creationId="{A1CACDCC-4065-380C-69B7-3904FC3D5C98}"/>
          </ac:spMkLst>
        </pc:spChg>
        <pc:spChg chg="add mod">
          <ac:chgData name="Yasmin Lima" userId="0363c4e17e07ce6a" providerId="LiveId" clId="{61D45EDB-0083-4978-B9C0-B1EC41C24AA9}" dt="2025-06-04T02:44:58.310" v="14424"/>
          <ac:spMkLst>
            <pc:docMk/>
            <pc:sldMk cId="0" sldId="302"/>
            <ac:spMk id="116" creationId="{E8F72249-ACC5-B253-283B-37D263F2DB3B}"/>
          </ac:spMkLst>
        </pc:spChg>
        <pc:grpChg chg="del">
          <ac:chgData name="Yasmin Lima" userId="0363c4e17e07ce6a" providerId="LiveId" clId="{61D45EDB-0083-4978-B9C0-B1EC41C24AA9}" dt="2025-06-04T00:06:15.723" v="13143" actId="478"/>
          <ac:grpSpMkLst>
            <pc:docMk/>
            <pc:sldMk cId="0" sldId="302"/>
            <ac:grpSpMk id="5" creationId="{00000000-0000-0000-0000-000000000000}"/>
          </ac:grpSpMkLst>
        </pc:grpChg>
        <pc:grpChg chg="del">
          <ac:chgData name="Yasmin Lima" userId="0363c4e17e07ce6a" providerId="LiveId" clId="{61D45EDB-0083-4978-B9C0-B1EC41C24AA9}" dt="2025-06-04T00:06:13.568" v="13141" actId="478"/>
          <ac:grpSpMkLst>
            <pc:docMk/>
            <pc:sldMk cId="0" sldId="302"/>
            <ac:grpSpMk id="8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09:04.067" v="13190" actId="478"/>
          <ac:grpSpMkLst>
            <pc:docMk/>
            <pc:sldMk cId="0" sldId="302"/>
            <ac:grpSpMk id="11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11:16.266" v="13221" actId="478"/>
          <ac:grpSpMkLst>
            <pc:docMk/>
            <pc:sldMk cId="0" sldId="302"/>
            <ac:grpSpMk id="16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12:40.806" v="13237" actId="478"/>
          <ac:grpSpMkLst>
            <pc:docMk/>
            <pc:sldMk cId="0" sldId="302"/>
            <ac:grpSpMk id="20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15:01.332" v="13270" actId="478"/>
          <ac:grpSpMkLst>
            <pc:docMk/>
            <pc:sldMk cId="0" sldId="302"/>
            <ac:grpSpMk id="24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08:13.038" v="13176" actId="165"/>
          <ac:grpSpMkLst>
            <pc:docMk/>
            <pc:sldMk cId="0" sldId="302"/>
            <ac:grpSpMk id="41" creationId="{1077FF23-572E-5E97-EA7E-83D2AFAE1D89}"/>
          </ac:grpSpMkLst>
        </pc:grpChg>
        <pc:grpChg chg="add del mod">
          <ac:chgData name="Yasmin Lima" userId="0363c4e17e07ce6a" providerId="LiveId" clId="{61D45EDB-0083-4978-B9C0-B1EC41C24AA9}" dt="2025-06-04T00:08:59.155" v="13187" actId="478"/>
          <ac:grpSpMkLst>
            <pc:docMk/>
            <pc:sldMk cId="0" sldId="302"/>
            <ac:grpSpMk id="42" creationId="{DD108BFF-B2AF-0A56-185D-FFA13C22858E}"/>
          </ac:grpSpMkLst>
        </pc:grpChg>
        <pc:grpChg chg="add del mod">
          <ac:chgData name="Yasmin Lima" userId="0363c4e17e07ce6a" providerId="LiveId" clId="{61D45EDB-0083-4978-B9C0-B1EC41C24AA9}" dt="2025-06-04T00:11:15.082" v="13219" actId="478"/>
          <ac:grpSpMkLst>
            <pc:docMk/>
            <pc:sldMk cId="0" sldId="302"/>
            <ac:grpSpMk id="43" creationId="{ACBA2FF9-5632-0399-78A7-41C46FD4105F}"/>
          </ac:grpSpMkLst>
        </pc:grpChg>
        <pc:grpChg chg="add del mod">
          <ac:chgData name="Yasmin Lima" userId="0363c4e17e07ce6a" providerId="LiveId" clId="{61D45EDB-0083-4978-B9C0-B1EC41C24AA9}" dt="2025-06-04T00:12:40.324" v="13236" actId="478"/>
          <ac:grpSpMkLst>
            <pc:docMk/>
            <pc:sldMk cId="0" sldId="302"/>
            <ac:grpSpMk id="44" creationId="{D96800ED-9270-F3C9-7D78-AA976F0F4554}"/>
          </ac:grpSpMkLst>
        </pc:grpChg>
        <pc:grpChg chg="add del mod">
          <ac:chgData name="Yasmin Lima" userId="0363c4e17e07ce6a" providerId="LiveId" clId="{61D45EDB-0083-4978-B9C0-B1EC41C24AA9}" dt="2025-06-04T00:14:59.614" v="13268" actId="478"/>
          <ac:grpSpMkLst>
            <pc:docMk/>
            <pc:sldMk cId="0" sldId="302"/>
            <ac:grpSpMk id="45" creationId="{C97C1220-A430-C907-B317-38224F2B4E2B}"/>
          </ac:grpSpMkLst>
        </pc:grpChg>
        <pc:grpChg chg="mod topLvl">
          <ac:chgData name="Yasmin Lima" userId="0363c4e17e07ce6a" providerId="LiveId" clId="{61D45EDB-0083-4978-B9C0-B1EC41C24AA9}" dt="2025-06-04T00:08:27.384" v="13182" actId="12789"/>
          <ac:grpSpMkLst>
            <pc:docMk/>
            <pc:sldMk cId="0" sldId="302"/>
            <ac:grpSpMk id="47" creationId="{6CD082A9-09BB-7D50-DBB3-55BA21CF3606}"/>
          </ac:grpSpMkLst>
        </pc:grpChg>
        <pc:grpChg chg="mod topLvl">
          <ac:chgData name="Yasmin Lima" userId="0363c4e17e07ce6a" providerId="LiveId" clId="{61D45EDB-0083-4978-B9C0-B1EC41C24AA9}" dt="2025-06-04T00:08:27.384" v="13182" actId="12789"/>
          <ac:grpSpMkLst>
            <pc:docMk/>
            <pc:sldMk cId="0" sldId="302"/>
            <ac:grpSpMk id="50" creationId="{270ED21B-8157-3469-5FB6-0CDA82F75885}"/>
          </ac:grpSpMkLst>
        </pc:grpChg>
        <pc:grpChg chg="add mod">
          <ac:chgData name="Yasmin Lima" userId="0363c4e17e07ce6a" providerId="LiveId" clId="{61D45EDB-0083-4978-B9C0-B1EC41C24AA9}" dt="2025-06-04T00:15:20.643" v="13273" actId="1076"/>
          <ac:grpSpMkLst>
            <pc:docMk/>
            <pc:sldMk cId="0" sldId="302"/>
            <ac:grpSpMk id="55" creationId="{4788075E-9425-E5AE-2729-882FC30F03B6}"/>
          </ac:grpSpMkLst>
        </pc:grpChg>
        <pc:grpChg chg="add mod">
          <ac:chgData name="Yasmin Lima" userId="0363c4e17e07ce6a" providerId="LiveId" clId="{61D45EDB-0083-4978-B9C0-B1EC41C24AA9}" dt="2025-06-04T00:06:23.080" v="13146"/>
          <ac:grpSpMkLst>
            <pc:docMk/>
            <pc:sldMk cId="0" sldId="302"/>
            <ac:grpSpMk id="59" creationId="{EFC33B75-27C5-E0AA-B354-96F5B8BAC7E3}"/>
          </ac:grpSpMkLst>
        </pc:grpChg>
        <pc:grpChg chg="add mod ord">
          <ac:chgData name="Yasmin Lima" userId="0363c4e17e07ce6a" providerId="LiveId" clId="{61D45EDB-0083-4978-B9C0-B1EC41C24AA9}" dt="2025-06-04T00:06:36.767" v="13150" actId="167"/>
          <ac:grpSpMkLst>
            <pc:docMk/>
            <pc:sldMk cId="0" sldId="302"/>
            <ac:grpSpMk id="61" creationId="{051119DD-C206-6D3C-C3B5-917ED7326EEE}"/>
          </ac:grpSpMkLst>
        </pc:grpChg>
        <pc:grpChg chg="add mod">
          <ac:chgData name="Yasmin Lima" userId="0363c4e17e07ce6a" providerId="LiveId" clId="{61D45EDB-0083-4978-B9C0-B1EC41C24AA9}" dt="2025-06-04T00:09:39.722" v="13196" actId="1076"/>
          <ac:grpSpMkLst>
            <pc:docMk/>
            <pc:sldMk cId="0" sldId="302"/>
            <ac:grpSpMk id="64" creationId="{02199B0D-C172-4762-3227-141CF3C18EF8}"/>
          </ac:grpSpMkLst>
        </pc:grpChg>
        <pc:grpChg chg="add mod">
          <ac:chgData name="Yasmin Lima" userId="0363c4e17e07ce6a" providerId="LiveId" clId="{61D45EDB-0083-4978-B9C0-B1EC41C24AA9}" dt="2025-06-04T00:09:27.963" v="13193" actId="1076"/>
          <ac:grpSpMkLst>
            <pc:docMk/>
            <pc:sldMk cId="0" sldId="302"/>
            <ac:grpSpMk id="68" creationId="{F23D7A9F-BFFA-1F82-C8F1-968AB8DDED79}"/>
          </ac:grpSpMkLst>
        </pc:grpChg>
        <pc:grpChg chg="add mod">
          <ac:chgData name="Yasmin Lima" userId="0363c4e17e07ce6a" providerId="LiveId" clId="{61D45EDB-0083-4978-B9C0-B1EC41C24AA9}" dt="2025-06-04T00:09:53.899" v="13201" actId="1076"/>
          <ac:grpSpMkLst>
            <pc:docMk/>
            <pc:sldMk cId="0" sldId="302"/>
            <ac:grpSpMk id="72" creationId="{C31CAD23-2057-BD20-1824-197B71E32408}"/>
          </ac:grpSpMkLst>
        </pc:grpChg>
        <pc:grpChg chg="add mod">
          <ac:chgData name="Yasmin Lima" userId="0363c4e17e07ce6a" providerId="LiveId" clId="{61D45EDB-0083-4978-B9C0-B1EC41C24AA9}" dt="2025-06-04T00:09:53.899" v="13201" actId="1076"/>
          <ac:grpSpMkLst>
            <pc:docMk/>
            <pc:sldMk cId="0" sldId="302"/>
            <ac:grpSpMk id="76" creationId="{9F90B2C1-7744-DADF-7AD8-C1D446B5FEF0}"/>
          </ac:grpSpMkLst>
        </pc:grpChg>
        <pc:grpChg chg="add mod">
          <ac:chgData name="Yasmin Lima" userId="0363c4e17e07ce6a" providerId="LiveId" clId="{61D45EDB-0083-4978-B9C0-B1EC41C24AA9}" dt="2025-06-04T00:10:59.754" v="13218" actId="12789"/>
          <ac:grpSpMkLst>
            <pc:docMk/>
            <pc:sldMk cId="0" sldId="302"/>
            <ac:grpSpMk id="80" creationId="{73D5FD9C-201E-FA6A-3CBF-B9809C9A35A2}"/>
          </ac:grpSpMkLst>
        </pc:grpChg>
        <pc:grpChg chg="add mod">
          <ac:chgData name="Yasmin Lima" userId="0363c4e17e07ce6a" providerId="LiveId" clId="{61D45EDB-0083-4978-B9C0-B1EC41C24AA9}" dt="2025-06-04T00:10:59.754" v="13218" actId="12789"/>
          <ac:grpSpMkLst>
            <pc:docMk/>
            <pc:sldMk cId="0" sldId="302"/>
            <ac:grpSpMk id="84" creationId="{B641421E-616B-B00F-AE50-68707D2A8A04}"/>
          </ac:grpSpMkLst>
        </pc:grpChg>
        <pc:grpChg chg="add mod">
          <ac:chgData name="Yasmin Lima" userId="0363c4e17e07ce6a" providerId="LiveId" clId="{61D45EDB-0083-4978-B9C0-B1EC41C24AA9}" dt="2025-06-04T00:11:27.955" v="13223"/>
          <ac:grpSpMkLst>
            <pc:docMk/>
            <pc:sldMk cId="0" sldId="302"/>
            <ac:grpSpMk id="88" creationId="{23E1CB1E-5C4D-8E6B-DE91-228BBF2E41AF}"/>
          </ac:grpSpMkLst>
        </pc:grpChg>
        <pc:grpChg chg="add mod">
          <ac:chgData name="Yasmin Lima" userId="0363c4e17e07ce6a" providerId="LiveId" clId="{61D45EDB-0083-4978-B9C0-B1EC41C24AA9}" dt="2025-06-04T00:11:27.955" v="13223"/>
          <ac:grpSpMkLst>
            <pc:docMk/>
            <pc:sldMk cId="0" sldId="302"/>
            <ac:grpSpMk id="92" creationId="{201AE5EB-D4E1-717E-6473-FAF35E19F893}"/>
          </ac:grpSpMkLst>
        </pc:grpChg>
        <pc:grpChg chg="add del mod">
          <ac:chgData name="Yasmin Lima" userId="0363c4e17e07ce6a" providerId="LiveId" clId="{61D45EDB-0083-4978-B9C0-B1EC41C24AA9}" dt="2025-06-04T00:13:32.602" v="13241" actId="165"/>
          <ac:grpSpMkLst>
            <pc:docMk/>
            <pc:sldMk cId="0" sldId="302"/>
            <ac:grpSpMk id="96" creationId="{BCA95EFF-78DE-C52A-CD01-2F85AF622A5E}"/>
          </ac:grpSpMkLst>
        </pc:grpChg>
        <pc:grpChg chg="mod topLvl">
          <ac:chgData name="Yasmin Lima" userId="0363c4e17e07ce6a" providerId="LiveId" clId="{61D45EDB-0083-4978-B9C0-B1EC41C24AA9}" dt="2025-06-04T00:13:36.744" v="13242" actId="12789"/>
          <ac:grpSpMkLst>
            <pc:docMk/>
            <pc:sldMk cId="0" sldId="302"/>
            <ac:grpSpMk id="97" creationId="{9F2F0DD8-7018-CB66-17BD-836A53DCE507}"/>
          </ac:grpSpMkLst>
        </pc:grpChg>
        <pc:grpChg chg="mod topLvl">
          <ac:chgData name="Yasmin Lima" userId="0363c4e17e07ce6a" providerId="LiveId" clId="{61D45EDB-0083-4978-B9C0-B1EC41C24AA9}" dt="2025-06-04T00:13:36.744" v="13242" actId="12789"/>
          <ac:grpSpMkLst>
            <pc:docMk/>
            <pc:sldMk cId="0" sldId="302"/>
            <ac:grpSpMk id="99" creationId="{23B9DC40-ED91-5533-491C-46D85DF15682}"/>
          </ac:grpSpMkLst>
        </pc:grpChg>
        <pc:grpChg chg="add mod">
          <ac:chgData name="Yasmin Lima" userId="0363c4e17e07ce6a" providerId="LiveId" clId="{61D45EDB-0083-4978-B9C0-B1EC41C24AA9}" dt="2025-06-04T00:13:50.469" v="13244" actId="571"/>
          <ac:grpSpMkLst>
            <pc:docMk/>
            <pc:sldMk cId="0" sldId="302"/>
            <ac:grpSpMk id="105" creationId="{204847AF-C6D2-29B1-E202-7944BADBDE2C}"/>
          </ac:grpSpMkLst>
        </pc:grpChg>
        <pc:grpChg chg="add mod">
          <ac:chgData name="Yasmin Lima" userId="0363c4e17e07ce6a" providerId="LiveId" clId="{61D45EDB-0083-4978-B9C0-B1EC41C24AA9}" dt="2025-06-04T00:15:08.904" v="13271" actId="12789"/>
          <ac:grpSpMkLst>
            <pc:docMk/>
            <pc:sldMk cId="0" sldId="302"/>
            <ac:grpSpMk id="108" creationId="{1076D7AC-7B9F-D7BE-5350-D485EAFCBC1F}"/>
          </ac:grpSpMkLst>
        </pc:grpChg>
        <pc:grpChg chg="add mod">
          <ac:chgData name="Yasmin Lima" userId="0363c4e17e07ce6a" providerId="LiveId" clId="{61D45EDB-0083-4978-B9C0-B1EC41C24AA9}" dt="2025-06-04T00:15:08.904" v="13271" actId="12789"/>
          <ac:grpSpMkLst>
            <pc:docMk/>
            <pc:sldMk cId="0" sldId="302"/>
            <ac:grpSpMk id="112" creationId="{D8438348-B90E-3E0F-C7E8-9B8177772C8E}"/>
          </ac:grpSpMkLst>
        </pc:grpChg>
        <pc:picChg chg="del topLvl">
          <ac:chgData name="Yasmin Lima" userId="0363c4e17e07ce6a" providerId="LiveId" clId="{61D45EDB-0083-4978-B9C0-B1EC41C24AA9}" dt="2025-06-04T00:06:13.568" v="13141" actId="478"/>
          <ac:picMkLst>
            <pc:docMk/>
            <pc:sldMk cId="0" sldId="302"/>
            <ac:picMk id="9" creationId="{00000000-0000-0000-0000-000000000000}"/>
          </ac:picMkLst>
        </pc:picChg>
        <pc:picChg chg="mod">
          <ac:chgData name="Yasmin Lima" userId="0363c4e17e07ce6a" providerId="LiveId" clId="{61D45EDB-0083-4978-B9C0-B1EC41C24AA9}" dt="2025-06-04T00:06:17.444" v="13145"/>
          <ac:picMkLst>
            <pc:docMk/>
            <pc:sldMk cId="0" sldId="302"/>
            <ac:picMk id="56" creationId="{697631DF-3448-1C05-3B6E-2887DC279C8D}"/>
          </ac:picMkLst>
        </pc:picChg>
        <pc:picChg chg="mod">
          <ac:chgData name="Yasmin Lima" userId="0363c4e17e07ce6a" providerId="LiveId" clId="{61D45EDB-0083-4978-B9C0-B1EC41C24AA9}" dt="2025-06-04T00:06:23.080" v="13146"/>
          <ac:picMkLst>
            <pc:docMk/>
            <pc:sldMk cId="0" sldId="302"/>
            <ac:picMk id="60" creationId="{0DF51ADA-022C-2026-7BE8-8B2DCDE24E7A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0" sldId="303"/>
        </pc:sldMkLst>
        <pc:spChg chg="mod">
          <ac:chgData name="Yasmin Lima" userId="0363c4e17e07ce6a" providerId="LiveId" clId="{61D45EDB-0083-4978-B9C0-B1EC41C24AA9}" dt="2025-06-03T13:04:17.084" v="12840" actId="20577"/>
          <ac:spMkLst>
            <pc:docMk/>
            <pc:sldMk cId="0" sldId="303"/>
            <ac:spMk id="4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15:33.029" v="13277" actId="478"/>
          <ac:spMkLst>
            <pc:docMk/>
            <pc:sldMk cId="0" sldId="303"/>
            <ac:spMk id="10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17:32.323" v="13310" actId="1076"/>
          <ac:spMkLst>
            <pc:docMk/>
            <pc:sldMk cId="0" sldId="303"/>
            <ac:spMk id="12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8:43.790" v="13332" actId="478"/>
          <ac:spMkLst>
            <pc:docMk/>
            <pc:sldMk cId="0" sldId="303"/>
            <ac:spMk id="14" creationId="{00000000-0000-0000-0000-000000000000}"/>
          </ac:spMkLst>
        </pc:spChg>
        <pc:spChg chg="del">
          <ac:chgData name="Yasmin Lima" userId="0363c4e17e07ce6a" providerId="LiveId" clId="{61D45EDB-0083-4978-B9C0-B1EC41C24AA9}" dt="2025-06-04T02:44:54.866" v="14421" actId="478"/>
          <ac:spMkLst>
            <pc:docMk/>
            <pc:sldMk cId="0" sldId="303"/>
            <ac:spMk id="15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21:19.762" v="13372" actId="478"/>
          <ac:spMkLst>
            <pc:docMk/>
            <pc:sldMk cId="0" sldId="303"/>
            <ac:spMk id="19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22:12.503" v="13388" actId="478"/>
          <ac:spMkLst>
            <pc:docMk/>
            <pc:sldMk cId="0" sldId="303"/>
            <ac:spMk id="23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25:25.004" v="13417" actId="478"/>
          <ac:spMkLst>
            <pc:docMk/>
            <pc:sldMk cId="0" sldId="303"/>
            <ac:spMk id="27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0:53.107" v="13364" actId="12789"/>
          <ac:spMkLst>
            <pc:docMk/>
            <pc:sldMk cId="0" sldId="303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0:28.475" v="13362" actId="12789"/>
          <ac:spMkLst>
            <pc:docMk/>
            <pc:sldMk cId="0" sldId="303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2:08.400" v="13386" actId="12789"/>
          <ac:spMkLst>
            <pc:docMk/>
            <pc:sldMk cId="0" sldId="303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5:20.962" v="13415" actId="12789"/>
          <ac:spMkLst>
            <pc:docMk/>
            <pc:sldMk cId="0" sldId="303"/>
            <ac:spMk id="31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15:32.293" v="13276" actId="478"/>
          <ac:spMkLst>
            <pc:docMk/>
            <pc:sldMk cId="0" sldId="303"/>
            <ac:spMk id="34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0:00.826" v="13353" actId="115"/>
          <ac:spMkLst>
            <pc:docMk/>
            <pc:sldMk cId="0" sldId="303"/>
            <ac:spMk id="36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15.214" v="12839" actId="207"/>
          <ac:spMkLst>
            <pc:docMk/>
            <pc:sldMk cId="0" sldId="303"/>
            <ac:spMk id="46" creationId="{2E79729B-EBEC-9B44-E4DC-60A8F109D1CE}"/>
          </ac:spMkLst>
        </pc:spChg>
        <pc:spChg chg="add mod">
          <ac:chgData name="Yasmin Lima" userId="0363c4e17e07ce6a" providerId="LiveId" clId="{61D45EDB-0083-4978-B9C0-B1EC41C24AA9}" dt="2025-06-04T00:15:34.049" v="13278"/>
          <ac:spMkLst>
            <pc:docMk/>
            <pc:sldMk cId="0" sldId="303"/>
            <ac:spMk id="48" creationId="{1D609882-47CA-5802-2CC2-3A9DC22FA717}"/>
          </ac:spMkLst>
        </pc:spChg>
        <pc:spChg chg="add mod">
          <ac:chgData name="Yasmin Lima" userId="0363c4e17e07ce6a" providerId="LiveId" clId="{61D45EDB-0083-4978-B9C0-B1EC41C24AA9}" dt="2025-06-04T00:16:17.265" v="13301" actId="2711"/>
          <ac:spMkLst>
            <pc:docMk/>
            <pc:sldMk cId="0" sldId="303"/>
            <ac:spMk id="49" creationId="{1589A1D3-4301-EA56-1B61-65DB28C8875A}"/>
          </ac:spMkLst>
        </pc:spChg>
        <pc:spChg chg="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1" creationId="{CC1A8918-21C2-B55C-63D0-4D3C7FEEE442}"/>
          </ac:spMkLst>
        </pc:spChg>
        <pc:spChg chg="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2" creationId="{6B662AB2-9C02-B6FB-F130-01353854708A}"/>
          </ac:spMkLst>
        </pc:spChg>
        <pc:spChg chg="add mod">
          <ac:chgData name="Yasmin Lima" userId="0363c4e17e07ce6a" providerId="LiveId" clId="{61D45EDB-0083-4978-B9C0-B1EC41C24AA9}" dt="2025-06-04T00:17:36.493" v="13312"/>
          <ac:spMkLst>
            <pc:docMk/>
            <pc:sldMk cId="0" sldId="303"/>
            <ac:spMk id="53" creationId="{D897B9A6-D1DB-213B-463F-27AA1D48F2AB}"/>
          </ac:spMkLst>
        </pc:spChg>
        <pc:spChg chg="mod">
          <ac:chgData name="Yasmin Lima" userId="0363c4e17e07ce6a" providerId="LiveId" clId="{61D45EDB-0083-4978-B9C0-B1EC41C24AA9}" dt="2025-06-04T00:19:42.045" v="13344" actId="20577"/>
          <ac:spMkLst>
            <pc:docMk/>
            <pc:sldMk cId="0" sldId="303"/>
            <ac:spMk id="55" creationId="{332154D0-5AAF-6A30-6F44-ED6BF20F5C02}"/>
          </ac:spMkLst>
        </pc:spChg>
        <pc:spChg chg="mod">
          <ac:chgData name="Yasmin Lima" userId="0363c4e17e07ce6a" providerId="LiveId" clId="{61D45EDB-0083-4978-B9C0-B1EC41C24AA9}" dt="2025-06-04T00:17:55.367" v="13317" actId="2710"/>
          <ac:spMkLst>
            <pc:docMk/>
            <pc:sldMk cId="0" sldId="303"/>
            <ac:spMk id="56" creationId="{5E4C9A89-B431-7317-E3AF-9A176BA8CE0B}"/>
          </ac:spMkLst>
        </pc:spChg>
        <pc:spChg chg="add del mod">
          <ac:chgData name="Yasmin Lima" userId="0363c4e17e07ce6a" providerId="LiveId" clId="{61D45EDB-0083-4978-B9C0-B1EC41C24AA9}" dt="2025-06-04T00:18:22.128" v="13322" actId="478"/>
          <ac:spMkLst>
            <pc:docMk/>
            <pc:sldMk cId="0" sldId="303"/>
            <ac:spMk id="57" creationId="{3578B49D-7BE8-440F-97CB-52E879C96D3D}"/>
          </ac:spMkLst>
        </pc:spChg>
        <pc:spChg chg="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59" creationId="{9176AE53-8828-6014-6CF5-C1965BDFFF57}"/>
          </ac:spMkLst>
        </pc:spChg>
        <pc:spChg chg="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60" creationId="{43449A2F-E293-EF95-4923-86ABDE66C029}"/>
          </ac:spMkLst>
        </pc:spChg>
        <pc:spChg chg="add mod">
          <ac:chgData name="Yasmin Lima" userId="0363c4e17e07ce6a" providerId="LiveId" clId="{61D45EDB-0083-4978-B9C0-B1EC41C24AA9}" dt="2025-06-04T00:19:32.435" v="13339"/>
          <ac:spMkLst>
            <pc:docMk/>
            <pc:sldMk cId="0" sldId="303"/>
            <ac:spMk id="61" creationId="{3900B8D0-B67F-13AB-EF53-CA8B5A4F3DF6}"/>
          </ac:spMkLst>
        </pc:spChg>
        <pc:spChg chg="mod">
          <ac:chgData name="Yasmin Lima" userId="0363c4e17e07ce6a" providerId="LiveId" clId="{61D45EDB-0083-4978-B9C0-B1EC41C24AA9}" dt="2025-06-04T00:21:01.277" v="13365" actId="1076"/>
          <ac:spMkLst>
            <pc:docMk/>
            <pc:sldMk cId="0" sldId="303"/>
            <ac:spMk id="63" creationId="{06752380-40F6-798C-D7FA-5CC7DAE89884}"/>
          </ac:spMkLst>
        </pc:spChg>
        <pc:spChg chg="mod">
          <ac:chgData name="Yasmin Lima" userId="0363c4e17e07ce6a" providerId="LiveId" clId="{61D45EDB-0083-4978-B9C0-B1EC41C24AA9}" dt="2025-06-04T00:20:05.589" v="13355" actId="2710"/>
          <ac:spMkLst>
            <pc:docMk/>
            <pc:sldMk cId="0" sldId="303"/>
            <ac:spMk id="64" creationId="{8CE6E862-DD03-B956-D375-293E76C8871D}"/>
          </ac:spMkLst>
        </pc:spChg>
        <pc:spChg chg="add del mod">
          <ac:chgData name="Yasmin Lima" userId="0363c4e17e07ce6a" providerId="LiveId" clId="{61D45EDB-0083-4978-B9C0-B1EC41C24AA9}" dt="2025-06-04T00:20:19.254" v="13360" actId="478"/>
          <ac:spMkLst>
            <pc:docMk/>
            <pc:sldMk cId="0" sldId="303"/>
            <ac:spMk id="65" creationId="{E950FE35-B6D7-CBD3-A7A0-990B4B8B010A}"/>
          </ac:spMkLst>
        </pc:spChg>
        <pc:spChg chg="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7" creationId="{E63F00D7-7309-A52D-E319-C297DD078D38}"/>
          </ac:spMkLst>
        </pc:spChg>
        <pc:spChg chg="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8" creationId="{C2EB30C3-6D75-C4D5-215E-BCE6E9E441CF}"/>
          </ac:spMkLst>
        </pc:spChg>
        <pc:spChg chg="add mod">
          <ac:chgData name="Yasmin Lima" userId="0363c4e17e07ce6a" providerId="LiveId" clId="{61D45EDB-0083-4978-B9C0-B1EC41C24AA9}" dt="2025-06-04T00:21:40.084" v="13375"/>
          <ac:spMkLst>
            <pc:docMk/>
            <pc:sldMk cId="0" sldId="303"/>
            <ac:spMk id="69" creationId="{767EF27C-9BFF-5F78-98A6-35FEC01E2064}"/>
          </ac:spMkLst>
        </pc:spChg>
        <pc:spChg chg="mod">
          <ac:chgData name="Yasmin Lima" userId="0363c4e17e07ce6a" providerId="LiveId" clId="{61D45EDB-0083-4978-B9C0-B1EC41C24AA9}" dt="2025-06-04T00:21:50.323" v="13379"/>
          <ac:spMkLst>
            <pc:docMk/>
            <pc:sldMk cId="0" sldId="303"/>
            <ac:spMk id="71" creationId="{387E7288-37C8-23B2-35BF-47B32FA18698}"/>
          </ac:spMkLst>
        </pc:spChg>
        <pc:spChg chg="mod">
          <ac:chgData name="Yasmin Lima" userId="0363c4e17e07ce6a" providerId="LiveId" clId="{61D45EDB-0083-4978-B9C0-B1EC41C24AA9}" dt="2025-06-04T00:22:31.807" v="13392" actId="14100"/>
          <ac:spMkLst>
            <pc:docMk/>
            <pc:sldMk cId="0" sldId="303"/>
            <ac:spMk id="72" creationId="{DD94A28B-01CE-9161-C4F0-04C8454D3802}"/>
          </ac:spMkLst>
        </pc:spChg>
        <pc:spChg chg="add del mod">
          <ac:chgData name="Yasmin Lima" userId="0363c4e17e07ce6a" providerId="LiveId" clId="{61D45EDB-0083-4978-B9C0-B1EC41C24AA9}" dt="2025-06-04T00:22:00.413" v="13384" actId="478"/>
          <ac:spMkLst>
            <pc:docMk/>
            <pc:sldMk cId="0" sldId="303"/>
            <ac:spMk id="73" creationId="{D3DDAAD2-E9BF-1CA7-141D-57E0528A36B5}"/>
          </ac:spMkLst>
        </pc:spChg>
        <pc:spChg chg="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5" creationId="{165A425D-D1AA-67E5-005E-61252032BD02}"/>
          </ac:spMkLst>
        </pc:spChg>
        <pc:spChg chg="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6" creationId="{AD133D05-B250-A5C4-07CE-DBCEFA7BBC17}"/>
          </ac:spMkLst>
        </pc:spChg>
        <pc:spChg chg="add mod">
          <ac:chgData name="Yasmin Lima" userId="0363c4e17e07ce6a" providerId="LiveId" clId="{61D45EDB-0083-4978-B9C0-B1EC41C24AA9}" dt="2025-06-04T00:24:25.431" v="13394"/>
          <ac:spMkLst>
            <pc:docMk/>
            <pc:sldMk cId="0" sldId="303"/>
            <ac:spMk id="77" creationId="{752DCA1C-4529-AEC6-1E2E-B9D83FDA626C}"/>
          </ac:spMkLst>
        </pc:spChg>
        <pc:spChg chg="mod">
          <ac:chgData name="Yasmin Lima" userId="0363c4e17e07ce6a" providerId="LiveId" clId="{61D45EDB-0083-4978-B9C0-B1EC41C24AA9}" dt="2025-06-04T00:24:49.480" v="13402" actId="1076"/>
          <ac:spMkLst>
            <pc:docMk/>
            <pc:sldMk cId="0" sldId="303"/>
            <ac:spMk id="79" creationId="{042B296E-BD8B-E344-1CF1-E7EAF57B422E}"/>
          </ac:spMkLst>
        </pc:spChg>
        <pc:spChg chg="mod">
          <ac:chgData name="Yasmin Lima" userId="0363c4e17e07ce6a" providerId="LiveId" clId="{61D45EDB-0083-4978-B9C0-B1EC41C24AA9}" dt="2025-06-04T00:24:47.967" v="13401" actId="1076"/>
          <ac:spMkLst>
            <pc:docMk/>
            <pc:sldMk cId="0" sldId="303"/>
            <ac:spMk id="80" creationId="{5208ED57-70F3-11EB-0901-C47E61EFF690}"/>
          </ac:spMkLst>
        </pc:spChg>
        <pc:spChg chg="add del mod">
          <ac:chgData name="Yasmin Lima" userId="0363c4e17e07ce6a" providerId="LiveId" clId="{61D45EDB-0083-4978-B9C0-B1EC41C24AA9}" dt="2025-06-04T00:25:11.017" v="13413" actId="478"/>
          <ac:spMkLst>
            <pc:docMk/>
            <pc:sldMk cId="0" sldId="303"/>
            <ac:spMk id="81" creationId="{B3202CAB-9F09-935B-1C0D-FDD4C0D81EBF}"/>
          </ac:spMkLst>
        </pc:spChg>
        <pc:spChg chg="add mod">
          <ac:chgData name="Yasmin Lima" userId="0363c4e17e07ce6a" providerId="LiveId" clId="{61D45EDB-0083-4978-B9C0-B1EC41C24AA9}" dt="2025-06-04T02:44:55.084" v="14422"/>
          <ac:spMkLst>
            <pc:docMk/>
            <pc:sldMk cId="0" sldId="303"/>
            <ac:spMk id="82" creationId="{2C1AF617-4B00-7BCF-24F3-8057E9CFE356}"/>
          </ac:spMkLst>
        </pc:spChg>
        <pc:grpChg chg="mod">
          <ac:chgData name="Yasmin Lima" userId="0363c4e17e07ce6a" providerId="LiveId" clId="{61D45EDB-0083-4978-B9C0-B1EC41C24AA9}" dt="2025-06-04T00:15:48.357" v="13282" actId="14100"/>
          <ac:grpSpMkLst>
            <pc:docMk/>
            <pc:sldMk cId="0" sldId="303"/>
            <ac:grpSpMk id="5" creationId="{00000000-0000-0000-0000-000000000000}"/>
          </ac:grpSpMkLst>
        </pc:grpChg>
        <pc:grpChg chg="del">
          <ac:chgData name="Yasmin Lima" userId="0363c4e17e07ce6a" providerId="LiveId" clId="{61D45EDB-0083-4978-B9C0-B1EC41C24AA9}" dt="2025-06-04T00:15:29.208" v="13274" actId="478"/>
          <ac:grpSpMkLst>
            <pc:docMk/>
            <pc:sldMk cId="0" sldId="303"/>
            <ac:grpSpMk id="8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18:44.177" v="13333" actId="478"/>
          <ac:grpSpMkLst>
            <pc:docMk/>
            <pc:sldMk cId="0" sldId="303"/>
            <ac:grpSpMk id="11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21:20.243" v="13373" actId="478"/>
          <ac:grpSpMkLst>
            <pc:docMk/>
            <pc:sldMk cId="0" sldId="303"/>
            <ac:grpSpMk id="16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22:12.926" v="13389" actId="478"/>
          <ac:grpSpMkLst>
            <pc:docMk/>
            <pc:sldMk cId="0" sldId="303"/>
            <ac:grpSpMk id="20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25:25.416" v="13418" actId="478"/>
          <ac:grpSpMkLst>
            <pc:docMk/>
            <pc:sldMk cId="0" sldId="303"/>
            <ac:grpSpMk id="24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18:42.752" v="13331" actId="478"/>
          <ac:grpSpMkLst>
            <pc:docMk/>
            <pc:sldMk cId="0" sldId="303"/>
            <ac:grpSpMk id="41" creationId="{5E3849B5-A9DC-6B6E-576C-096BF797AAA1}"/>
          </ac:grpSpMkLst>
        </pc:grpChg>
        <pc:grpChg chg="add mod">
          <ac:chgData name="Yasmin Lima" userId="0363c4e17e07ce6a" providerId="LiveId" clId="{61D45EDB-0083-4978-B9C0-B1EC41C24AA9}" dt="2025-06-04T00:15:34.049" v="13278"/>
          <ac:grpSpMkLst>
            <pc:docMk/>
            <pc:sldMk cId="0" sldId="303"/>
            <ac:grpSpMk id="42" creationId="{63DDD5FC-1741-EA4D-A6A3-D304F821DCAD}"/>
          </ac:grpSpMkLst>
        </pc:grpChg>
        <pc:grpChg chg="add del mod">
          <ac:chgData name="Yasmin Lima" userId="0363c4e17e07ce6a" providerId="LiveId" clId="{61D45EDB-0083-4978-B9C0-B1EC41C24AA9}" dt="2025-06-04T00:21:18.589" v="13371" actId="478"/>
          <ac:grpSpMkLst>
            <pc:docMk/>
            <pc:sldMk cId="0" sldId="303"/>
            <ac:grpSpMk id="43" creationId="{AF3097FD-5070-2CBE-3127-89F857D051CA}"/>
          </ac:grpSpMkLst>
        </pc:grpChg>
        <pc:grpChg chg="add del mod">
          <ac:chgData name="Yasmin Lima" userId="0363c4e17e07ce6a" providerId="LiveId" clId="{61D45EDB-0083-4978-B9C0-B1EC41C24AA9}" dt="2025-06-04T00:22:11.653" v="13387" actId="478"/>
          <ac:grpSpMkLst>
            <pc:docMk/>
            <pc:sldMk cId="0" sldId="303"/>
            <ac:grpSpMk id="44" creationId="{77639B08-93B3-8A27-DF04-EF3C9A6F59B4}"/>
          </ac:grpSpMkLst>
        </pc:grpChg>
        <pc:grpChg chg="add del mod">
          <ac:chgData name="Yasmin Lima" userId="0363c4e17e07ce6a" providerId="LiveId" clId="{61D45EDB-0083-4978-B9C0-B1EC41C24AA9}" dt="2025-06-04T00:25:23.830" v="13416" actId="478"/>
          <ac:grpSpMkLst>
            <pc:docMk/>
            <pc:sldMk cId="0" sldId="303"/>
            <ac:grpSpMk id="45" creationId="{F4D15D3D-AF26-9F0C-6E6D-0C92A4425935}"/>
          </ac:grpSpMkLst>
        </pc:grpChg>
        <pc:grpChg chg="add mod">
          <ac:chgData name="Yasmin Lima" userId="0363c4e17e07ce6a" providerId="LiveId" clId="{61D45EDB-0083-4978-B9C0-B1EC41C24AA9}" dt="2025-06-04T00:20:53.107" v="13364" actId="12789"/>
          <ac:grpSpMkLst>
            <pc:docMk/>
            <pc:sldMk cId="0" sldId="303"/>
            <ac:grpSpMk id="50" creationId="{63D1D89D-F19C-C266-B3BC-08DFAE55AD82}"/>
          </ac:grpSpMkLst>
        </pc:grpChg>
        <pc:grpChg chg="add mod">
          <ac:chgData name="Yasmin Lima" userId="0363c4e17e07ce6a" providerId="LiveId" clId="{61D45EDB-0083-4978-B9C0-B1EC41C24AA9}" dt="2025-06-04T00:19:02.554" v="13337" actId="12789"/>
          <ac:grpSpMkLst>
            <pc:docMk/>
            <pc:sldMk cId="0" sldId="303"/>
            <ac:grpSpMk id="54" creationId="{DDDA0C5B-C3BE-4B64-4E17-CC597D40B1CC}"/>
          </ac:grpSpMkLst>
        </pc:grpChg>
        <pc:grpChg chg="add mod">
          <ac:chgData name="Yasmin Lima" userId="0363c4e17e07ce6a" providerId="LiveId" clId="{61D45EDB-0083-4978-B9C0-B1EC41C24AA9}" dt="2025-06-04T00:21:10.670" v="13368" actId="12789"/>
          <ac:grpSpMkLst>
            <pc:docMk/>
            <pc:sldMk cId="0" sldId="303"/>
            <ac:grpSpMk id="58" creationId="{2375A1DC-ADB0-4893-AB9F-330A9AF30BF1}"/>
          </ac:grpSpMkLst>
        </pc:grpChg>
        <pc:grpChg chg="add mod">
          <ac:chgData name="Yasmin Lima" userId="0363c4e17e07ce6a" providerId="LiveId" clId="{61D45EDB-0083-4978-B9C0-B1EC41C24AA9}" dt="2025-06-04T00:21:10.670" v="13368" actId="12789"/>
          <ac:grpSpMkLst>
            <pc:docMk/>
            <pc:sldMk cId="0" sldId="303"/>
            <ac:grpSpMk id="62" creationId="{401ADD21-19C2-0856-F8CC-2F80625436A2}"/>
          </ac:grpSpMkLst>
        </pc:grpChg>
        <pc:grpChg chg="add mod">
          <ac:chgData name="Yasmin Lima" userId="0363c4e17e07ce6a" providerId="LiveId" clId="{61D45EDB-0083-4978-B9C0-B1EC41C24AA9}" dt="2025-06-04T00:22:25.974" v="13391" actId="12789"/>
          <ac:grpSpMkLst>
            <pc:docMk/>
            <pc:sldMk cId="0" sldId="303"/>
            <ac:grpSpMk id="66" creationId="{32DE7176-8B85-45FA-F879-669BADE73447}"/>
          </ac:grpSpMkLst>
        </pc:grpChg>
        <pc:grpChg chg="add mod">
          <ac:chgData name="Yasmin Lima" userId="0363c4e17e07ce6a" providerId="LiveId" clId="{61D45EDB-0083-4978-B9C0-B1EC41C24AA9}" dt="2025-06-04T00:22:25.974" v="13391" actId="12789"/>
          <ac:grpSpMkLst>
            <pc:docMk/>
            <pc:sldMk cId="0" sldId="303"/>
            <ac:grpSpMk id="70" creationId="{57FBF2A0-E38F-702A-CDD5-4DF76234A1FF}"/>
          </ac:grpSpMkLst>
        </pc:grpChg>
        <pc:grpChg chg="add mod">
          <ac:chgData name="Yasmin Lima" userId="0363c4e17e07ce6a" providerId="LiveId" clId="{61D45EDB-0083-4978-B9C0-B1EC41C24AA9}" dt="2025-06-04T00:25:20.962" v="13415" actId="12789"/>
          <ac:grpSpMkLst>
            <pc:docMk/>
            <pc:sldMk cId="0" sldId="303"/>
            <ac:grpSpMk id="74" creationId="{AD956065-300F-4704-07B4-95506DD0653D}"/>
          </ac:grpSpMkLst>
        </pc:grpChg>
        <pc:grpChg chg="add mod">
          <ac:chgData name="Yasmin Lima" userId="0363c4e17e07ce6a" providerId="LiveId" clId="{61D45EDB-0083-4978-B9C0-B1EC41C24AA9}" dt="2025-06-04T00:24:35.164" v="13398"/>
          <ac:grpSpMkLst>
            <pc:docMk/>
            <pc:sldMk cId="0" sldId="303"/>
            <ac:grpSpMk id="78" creationId="{75CE696D-323A-6651-0FEE-ED3C23AC0245}"/>
          </ac:grpSpMkLst>
        </pc:grpChg>
        <pc:picChg chg="mod">
          <ac:chgData name="Yasmin Lima" userId="0363c4e17e07ce6a" providerId="LiveId" clId="{61D45EDB-0083-4978-B9C0-B1EC41C24AA9}" dt="2025-06-04T00:15:34.049" v="13278"/>
          <ac:picMkLst>
            <pc:docMk/>
            <pc:sldMk cId="0" sldId="303"/>
            <ac:picMk id="47" creationId="{B69B2A99-9DDA-5F68-94F7-862A51FF60C2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0" sldId="304"/>
        </pc:sldMkLst>
        <pc:spChg chg="mod">
          <ac:chgData name="Yasmin Lima" userId="0363c4e17e07ce6a" providerId="LiveId" clId="{61D45EDB-0083-4978-B9C0-B1EC41C24AA9}" dt="2025-06-03T13:04:20.770" v="12841" actId="20577"/>
          <ac:spMkLst>
            <pc:docMk/>
            <pc:sldMk cId="0" sldId="304"/>
            <ac:spMk id="4" creationId="{00000000-0000-0000-0000-000000000000}"/>
          </ac:spMkLst>
        </pc:spChg>
        <pc:spChg chg="mod">
          <ac:chgData name="Yasmin Lima" userId="0363c4e17e07ce6a" providerId="LiveId" clId="{61D45EDB-0083-4978-B9C0-B1EC41C24AA9}" dt="2025-06-04T00:26:56.634" v="13434" actId="14100"/>
          <ac:spMkLst>
            <pc:docMk/>
            <pc:sldMk cId="0" sldId="304"/>
            <ac:spMk id="6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26:42.956" v="13430" actId="478"/>
          <ac:spMkLst>
            <pc:docMk/>
            <pc:sldMk cId="0" sldId="304"/>
            <ac:spMk id="10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28:48.279" v="13464" actId="478"/>
          <ac:spMkLst>
            <pc:docMk/>
            <pc:sldMk cId="0" sldId="304"/>
            <ac:spMk id="14" creationId="{00000000-0000-0000-0000-000000000000}"/>
          </ac:spMkLst>
        </pc:spChg>
        <pc:spChg chg="del">
          <ac:chgData name="Yasmin Lima" userId="0363c4e17e07ce6a" providerId="LiveId" clId="{61D45EDB-0083-4978-B9C0-B1EC41C24AA9}" dt="2025-06-04T02:44:51.639" v="14419" actId="478"/>
          <ac:spMkLst>
            <pc:docMk/>
            <pc:sldMk cId="0" sldId="304"/>
            <ac:spMk id="15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31:48.433" v="13486" actId="478"/>
          <ac:spMkLst>
            <pc:docMk/>
            <pc:sldMk cId="0" sldId="304"/>
            <ac:spMk id="19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34:59.883" v="13501" actId="478"/>
          <ac:spMkLst>
            <pc:docMk/>
            <pc:sldMk cId="0" sldId="304"/>
            <ac:spMk id="23" creationId="{00000000-0000-0000-0000-000000000000}"/>
          </ac:spMkLst>
        </pc:spChg>
        <pc:spChg chg="del mod">
          <ac:chgData name="Yasmin Lima" userId="0363c4e17e07ce6a" providerId="LiveId" clId="{61D45EDB-0083-4978-B9C0-B1EC41C24AA9}" dt="2025-06-04T00:37:19.265" v="13525" actId="478"/>
          <ac:spMkLst>
            <pc:docMk/>
            <pc:sldMk cId="0" sldId="304"/>
            <ac:spMk id="27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28:38.859" v="13461" actId="12789"/>
          <ac:spMkLst>
            <pc:docMk/>
            <pc:sldMk cId="0" sldId="304"/>
            <ac:spMk id="28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1:13.195" v="13476" actId="12789"/>
          <ac:spMkLst>
            <pc:docMk/>
            <pc:sldMk cId="0" sldId="304"/>
            <ac:spMk id="29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4:55.207" v="13499" actId="12789"/>
          <ac:spMkLst>
            <pc:docMk/>
            <pc:sldMk cId="0" sldId="304"/>
            <ac:spMk id="30" creationId="{00000000-0000-0000-0000-000000000000}"/>
          </ac:spMkLst>
        </pc:spChg>
        <pc:spChg chg="mod ord">
          <ac:chgData name="Yasmin Lima" userId="0363c4e17e07ce6a" providerId="LiveId" clId="{61D45EDB-0083-4978-B9C0-B1EC41C24AA9}" dt="2025-06-04T00:37:14.815" v="13523" actId="12789"/>
          <ac:spMkLst>
            <pc:docMk/>
            <pc:sldMk cId="0" sldId="304"/>
            <ac:spMk id="31" creationId="{00000000-0000-0000-0000-000000000000}"/>
          </ac:spMkLst>
        </pc:spChg>
        <pc:spChg chg="del">
          <ac:chgData name="Yasmin Lima" userId="0363c4e17e07ce6a" providerId="LiveId" clId="{61D45EDB-0083-4978-B9C0-B1EC41C24AA9}" dt="2025-06-04T00:26:41.772" v="13429" actId="478"/>
          <ac:spMkLst>
            <pc:docMk/>
            <pc:sldMk cId="0" sldId="304"/>
            <ac:spMk id="34" creationId="{00000000-0000-0000-0000-000000000000}"/>
          </ac:spMkLst>
        </pc:spChg>
        <pc:spChg chg="mod">
          <ac:chgData name="Yasmin Lima" userId="0363c4e17e07ce6a" providerId="LiveId" clId="{61D45EDB-0083-4978-B9C0-B1EC41C24AA9}" dt="2025-06-03T13:04:23.188" v="12842" actId="207"/>
          <ac:spMkLst>
            <pc:docMk/>
            <pc:sldMk cId="0" sldId="304"/>
            <ac:spMk id="46" creationId="{3537A7FF-EFE1-ECC8-F215-D535E3473A1D}"/>
          </ac:spMkLst>
        </pc:spChg>
        <pc:spChg chg="add mod">
          <ac:chgData name="Yasmin Lima" userId="0363c4e17e07ce6a" providerId="LiveId" clId="{61D45EDB-0083-4978-B9C0-B1EC41C24AA9}" dt="2025-06-04T00:26:49.721" v="13431"/>
          <ac:spMkLst>
            <pc:docMk/>
            <pc:sldMk cId="0" sldId="304"/>
            <ac:spMk id="48" creationId="{EAEF9E00-755D-5DE9-A024-7A74044AE9FD}"/>
          </ac:spMkLst>
        </pc:spChg>
        <pc:spChg chg="add mod">
          <ac:chgData name="Yasmin Lima" userId="0363c4e17e07ce6a" providerId="LiveId" clId="{61D45EDB-0083-4978-B9C0-B1EC41C24AA9}" dt="2025-06-04T00:26:49.721" v="13431"/>
          <ac:spMkLst>
            <pc:docMk/>
            <pc:sldMk cId="0" sldId="304"/>
            <ac:spMk id="49" creationId="{291B208E-8A3E-4E5E-95DB-E07244C5A085}"/>
          </ac:spMkLst>
        </pc:spChg>
        <pc:spChg chg="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1" creationId="{4B55F119-4B68-9EF4-A788-B1D056C5CA50}"/>
          </ac:spMkLst>
        </pc:spChg>
        <pc:spChg chg="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2" creationId="{CFA4009C-BBC0-73B9-BD35-203459DEDA03}"/>
          </ac:spMkLst>
        </pc:spChg>
        <pc:spChg chg="add mod">
          <ac:chgData name="Yasmin Lima" userId="0363c4e17e07ce6a" providerId="LiveId" clId="{61D45EDB-0083-4978-B9C0-B1EC41C24AA9}" dt="2025-06-04T00:27:18.880" v="13440"/>
          <ac:spMkLst>
            <pc:docMk/>
            <pc:sldMk cId="0" sldId="304"/>
            <ac:spMk id="53" creationId="{25D6F8AC-B7C8-CADA-E308-B9EDCC69EA3F}"/>
          </ac:spMkLst>
        </pc:spChg>
        <pc:spChg chg="mod">
          <ac:chgData name="Yasmin Lima" userId="0363c4e17e07ce6a" providerId="LiveId" clId="{61D45EDB-0083-4978-B9C0-B1EC41C24AA9}" dt="2025-06-04T00:43:32.430" v="13569" actId="123"/>
          <ac:spMkLst>
            <pc:docMk/>
            <pc:sldMk cId="0" sldId="304"/>
            <ac:spMk id="55" creationId="{3F7379D9-3BCD-0769-AD29-FC605699E946}"/>
          </ac:spMkLst>
        </pc:spChg>
        <pc:spChg chg="mod">
          <ac:chgData name="Yasmin Lima" userId="0363c4e17e07ce6a" providerId="LiveId" clId="{61D45EDB-0083-4978-B9C0-B1EC41C24AA9}" dt="2025-06-04T00:43:41.942" v="13570" actId="14100"/>
          <ac:spMkLst>
            <pc:docMk/>
            <pc:sldMk cId="0" sldId="304"/>
            <ac:spMk id="56" creationId="{42A86321-114D-A48E-08E2-5469686A26A5}"/>
          </ac:spMkLst>
        </pc:spChg>
        <pc:spChg chg="add del mod">
          <ac:chgData name="Yasmin Lima" userId="0363c4e17e07ce6a" providerId="LiveId" clId="{61D45EDB-0083-4978-B9C0-B1EC41C24AA9}" dt="2025-06-04T00:28:25.222" v="13458" actId="478"/>
          <ac:spMkLst>
            <pc:docMk/>
            <pc:sldMk cId="0" sldId="304"/>
            <ac:spMk id="57" creationId="{A4217104-5F20-95D7-CA02-1F505DA16531}"/>
          </ac:spMkLst>
        </pc:spChg>
        <pc:spChg chg="mod">
          <ac:chgData name="Yasmin Lima" userId="0363c4e17e07ce6a" providerId="LiveId" clId="{61D45EDB-0083-4978-B9C0-B1EC41C24AA9}" dt="2025-06-04T00:43:44.030" v="13571" actId="123"/>
          <ac:spMkLst>
            <pc:docMk/>
            <pc:sldMk cId="0" sldId="304"/>
            <ac:spMk id="59" creationId="{982499D0-BC79-6DDA-C42E-3D0611697932}"/>
          </ac:spMkLst>
        </pc:spChg>
        <pc:spChg chg="mod">
          <ac:chgData name="Yasmin Lima" userId="0363c4e17e07ce6a" providerId="LiveId" clId="{61D45EDB-0083-4978-B9C0-B1EC41C24AA9}" dt="2025-06-04T00:43:44.030" v="13571" actId="123"/>
          <ac:spMkLst>
            <pc:docMk/>
            <pc:sldMk cId="0" sldId="304"/>
            <ac:spMk id="60" creationId="{498E31AC-8CED-FFC3-EFDF-FF6F6DD0B080}"/>
          </ac:spMkLst>
        </pc:spChg>
        <pc:spChg chg="add mod">
          <ac:chgData name="Yasmin Lima" userId="0363c4e17e07ce6a" providerId="LiveId" clId="{61D45EDB-0083-4978-B9C0-B1EC41C24AA9}" dt="2025-06-04T00:29:29.407" v="13467"/>
          <ac:spMkLst>
            <pc:docMk/>
            <pc:sldMk cId="0" sldId="304"/>
            <ac:spMk id="61" creationId="{2A987DD5-DAF9-040F-FF2D-1A88E2BB2B54}"/>
          </ac:spMkLst>
        </pc:spChg>
        <pc:spChg chg="mod">
          <ac:chgData name="Yasmin Lima" userId="0363c4e17e07ce6a" providerId="LiveId" clId="{61D45EDB-0083-4978-B9C0-B1EC41C24AA9}" dt="2025-06-04T00:43:47.246" v="13572" actId="123"/>
          <ac:spMkLst>
            <pc:docMk/>
            <pc:sldMk cId="0" sldId="304"/>
            <ac:spMk id="63" creationId="{C1FC5FC6-DF12-935F-BFAD-56AE4EB5BDD8}"/>
          </ac:spMkLst>
        </pc:spChg>
        <pc:spChg chg="mod">
          <ac:chgData name="Yasmin Lima" userId="0363c4e17e07ce6a" providerId="LiveId" clId="{61D45EDB-0083-4978-B9C0-B1EC41C24AA9}" dt="2025-06-04T00:43:51.071" v="13573" actId="14100"/>
          <ac:spMkLst>
            <pc:docMk/>
            <pc:sldMk cId="0" sldId="304"/>
            <ac:spMk id="64" creationId="{DAD0CB9D-60C5-526C-B2BB-A61CAF4AB54A}"/>
          </ac:spMkLst>
        </pc:spChg>
        <pc:spChg chg="add del mod">
          <ac:chgData name="Yasmin Lima" userId="0363c4e17e07ce6a" providerId="LiveId" clId="{61D45EDB-0083-4978-B9C0-B1EC41C24AA9}" dt="2025-06-04T00:31:03.013" v="13472" actId="478"/>
          <ac:spMkLst>
            <pc:docMk/>
            <pc:sldMk cId="0" sldId="304"/>
            <ac:spMk id="65" creationId="{33CE365F-DAD9-CDBD-34A3-4335D7663DD2}"/>
          </ac:spMkLst>
        </pc:spChg>
        <pc:spChg chg="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7" creationId="{57314A75-2938-01DA-974F-8B6E595CDD15}"/>
          </ac:spMkLst>
        </pc:spChg>
        <pc:spChg chg="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8" creationId="{774E3240-B515-4F91-1EF1-81FA1DF0F6F0}"/>
          </ac:spMkLst>
        </pc:spChg>
        <pc:spChg chg="add mod">
          <ac:chgData name="Yasmin Lima" userId="0363c4e17e07ce6a" providerId="LiveId" clId="{61D45EDB-0083-4978-B9C0-B1EC41C24AA9}" dt="2025-06-04T00:34:15.550" v="13489"/>
          <ac:spMkLst>
            <pc:docMk/>
            <pc:sldMk cId="0" sldId="304"/>
            <ac:spMk id="69" creationId="{8945613C-4059-05C1-B75A-56A536D7F14F}"/>
          </ac:spMkLst>
        </pc:spChg>
        <pc:spChg chg="mod">
          <ac:chgData name="Yasmin Lima" userId="0363c4e17e07ce6a" providerId="LiveId" clId="{61D45EDB-0083-4978-B9C0-B1EC41C24AA9}" dt="2025-06-04T00:40:23.245" v="13549" actId="120"/>
          <ac:spMkLst>
            <pc:docMk/>
            <pc:sldMk cId="0" sldId="304"/>
            <ac:spMk id="71" creationId="{717D7E67-E618-BDBA-831D-F15C9C1CA994}"/>
          </ac:spMkLst>
        </pc:spChg>
        <pc:spChg chg="mod">
          <ac:chgData name="Yasmin Lima" userId="0363c4e17e07ce6a" providerId="LiveId" clId="{61D45EDB-0083-4978-B9C0-B1EC41C24AA9}" dt="2025-06-04T00:43:22.805" v="13568" actId="14100"/>
          <ac:spMkLst>
            <pc:docMk/>
            <pc:sldMk cId="0" sldId="304"/>
            <ac:spMk id="72" creationId="{DAD5F73A-3A12-6CB6-D3B0-9CC9F4831D8A}"/>
          </ac:spMkLst>
        </pc:spChg>
        <pc:spChg chg="add del mod">
          <ac:chgData name="Yasmin Lima" userId="0363c4e17e07ce6a" providerId="LiveId" clId="{61D45EDB-0083-4978-B9C0-B1EC41C24AA9}" dt="2025-06-04T00:34:46.001" v="13497" actId="478"/>
          <ac:spMkLst>
            <pc:docMk/>
            <pc:sldMk cId="0" sldId="304"/>
            <ac:spMk id="73" creationId="{44E40A6F-FD16-0DB5-E60F-13352FE58608}"/>
          </ac:spMkLst>
        </pc:spChg>
        <pc:spChg chg="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5" creationId="{E5ACAB4E-AC1A-C1F0-05AC-A2E6B8E7FC41}"/>
          </ac:spMkLst>
        </pc:spChg>
        <pc:spChg chg="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6" creationId="{F4670F43-B8CA-822D-E6F6-C497651A356E}"/>
          </ac:spMkLst>
        </pc:spChg>
        <pc:spChg chg="add mod">
          <ac:chgData name="Yasmin Lima" userId="0363c4e17e07ce6a" providerId="LiveId" clId="{61D45EDB-0083-4978-B9C0-B1EC41C24AA9}" dt="2025-06-04T00:36:34.324" v="13511"/>
          <ac:spMkLst>
            <pc:docMk/>
            <pc:sldMk cId="0" sldId="304"/>
            <ac:spMk id="77" creationId="{5809EA61-52BE-B560-1693-3DAAA980DEED}"/>
          </ac:spMkLst>
        </pc:spChg>
        <pc:spChg chg="mod">
          <ac:chgData name="Yasmin Lima" userId="0363c4e17e07ce6a" providerId="LiveId" clId="{61D45EDB-0083-4978-B9C0-B1EC41C24AA9}" dt="2025-06-04T00:43:55.614" v="13574" actId="123"/>
          <ac:spMkLst>
            <pc:docMk/>
            <pc:sldMk cId="0" sldId="304"/>
            <ac:spMk id="79" creationId="{DE718926-A010-1A5A-0775-9E0AC0A4CD31}"/>
          </ac:spMkLst>
        </pc:spChg>
        <pc:spChg chg="mod">
          <ac:chgData name="Yasmin Lima" userId="0363c4e17e07ce6a" providerId="LiveId" clId="{61D45EDB-0083-4978-B9C0-B1EC41C24AA9}" dt="2025-06-04T00:43:55.614" v="13574" actId="123"/>
          <ac:spMkLst>
            <pc:docMk/>
            <pc:sldMk cId="0" sldId="304"/>
            <ac:spMk id="80" creationId="{E6E4AE72-5E7A-D96C-F610-D5C0EAF663EA}"/>
          </ac:spMkLst>
        </pc:spChg>
        <pc:spChg chg="add del mod">
          <ac:chgData name="Yasmin Lima" userId="0363c4e17e07ce6a" providerId="LiveId" clId="{61D45EDB-0083-4978-B9C0-B1EC41C24AA9}" dt="2025-06-04T00:37:06.201" v="13521" actId="478"/>
          <ac:spMkLst>
            <pc:docMk/>
            <pc:sldMk cId="0" sldId="304"/>
            <ac:spMk id="81" creationId="{7B4D996E-DA00-4A16-466A-7A68F2407C1B}"/>
          </ac:spMkLst>
        </pc:spChg>
        <pc:spChg chg="add mod">
          <ac:chgData name="Yasmin Lima" userId="0363c4e17e07ce6a" providerId="LiveId" clId="{61D45EDB-0083-4978-B9C0-B1EC41C24AA9}" dt="2025-06-04T02:44:51.901" v="14420"/>
          <ac:spMkLst>
            <pc:docMk/>
            <pc:sldMk cId="0" sldId="304"/>
            <ac:spMk id="82" creationId="{4597B65E-3F25-8C23-C2E1-2D509C46F718}"/>
          </ac:spMkLst>
        </pc:spChg>
        <pc:grpChg chg="add del mod">
          <ac:chgData name="Yasmin Lima" userId="0363c4e17e07ce6a" providerId="LiveId" clId="{61D45EDB-0083-4978-B9C0-B1EC41C24AA9}" dt="2025-06-04T00:27:06.801" v="13439" actId="14100"/>
          <ac:grpSpMkLst>
            <pc:docMk/>
            <pc:sldMk cId="0" sldId="304"/>
            <ac:grpSpMk id="5" creationId="{00000000-0000-0000-0000-000000000000}"/>
          </ac:grpSpMkLst>
        </pc:grpChg>
        <pc:grpChg chg="del">
          <ac:chgData name="Yasmin Lima" userId="0363c4e17e07ce6a" providerId="LiveId" clId="{61D45EDB-0083-4978-B9C0-B1EC41C24AA9}" dt="2025-06-04T00:26:36.775" v="13426" actId="478"/>
          <ac:grpSpMkLst>
            <pc:docMk/>
            <pc:sldMk cId="0" sldId="304"/>
            <ac:grpSpMk id="8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28:48.793" v="13465" actId="478"/>
          <ac:grpSpMkLst>
            <pc:docMk/>
            <pc:sldMk cId="0" sldId="304"/>
            <ac:grpSpMk id="11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31:48.767" v="13487" actId="478"/>
          <ac:grpSpMkLst>
            <pc:docMk/>
            <pc:sldMk cId="0" sldId="304"/>
            <ac:grpSpMk id="16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35:00.264" v="13502" actId="478"/>
          <ac:grpSpMkLst>
            <pc:docMk/>
            <pc:sldMk cId="0" sldId="304"/>
            <ac:grpSpMk id="20" creationId="{00000000-0000-0000-0000-000000000000}"/>
          </ac:grpSpMkLst>
        </pc:grpChg>
        <pc:grpChg chg="del mod">
          <ac:chgData name="Yasmin Lima" userId="0363c4e17e07ce6a" providerId="LiveId" clId="{61D45EDB-0083-4978-B9C0-B1EC41C24AA9}" dt="2025-06-04T00:37:19.711" v="13526" actId="478"/>
          <ac:grpSpMkLst>
            <pc:docMk/>
            <pc:sldMk cId="0" sldId="304"/>
            <ac:grpSpMk id="24" creationId="{00000000-0000-0000-0000-000000000000}"/>
          </ac:grpSpMkLst>
        </pc:grpChg>
        <pc:grpChg chg="add del mod">
          <ac:chgData name="Yasmin Lima" userId="0363c4e17e07ce6a" providerId="LiveId" clId="{61D45EDB-0083-4978-B9C0-B1EC41C24AA9}" dt="2025-06-04T00:28:47.385" v="13463" actId="478"/>
          <ac:grpSpMkLst>
            <pc:docMk/>
            <pc:sldMk cId="0" sldId="304"/>
            <ac:grpSpMk id="41" creationId="{1BA89C83-031B-FD90-F0DA-603F9A8AF5ED}"/>
          </ac:grpSpMkLst>
        </pc:grpChg>
        <pc:grpChg chg="add del mod">
          <ac:chgData name="Yasmin Lima" userId="0363c4e17e07ce6a" providerId="LiveId" clId="{61D45EDB-0083-4978-B9C0-B1EC41C24AA9}" dt="2025-06-04T00:31:47.560" v="13485" actId="478"/>
          <ac:grpSpMkLst>
            <pc:docMk/>
            <pc:sldMk cId="0" sldId="304"/>
            <ac:grpSpMk id="42" creationId="{276D21F2-B43A-E032-B238-52C692684678}"/>
          </ac:grpSpMkLst>
        </pc:grpChg>
        <pc:grpChg chg="add del mod">
          <ac:chgData name="Yasmin Lima" userId="0363c4e17e07ce6a" providerId="LiveId" clId="{61D45EDB-0083-4978-B9C0-B1EC41C24AA9}" dt="2025-06-04T00:34:59.102" v="13500" actId="478"/>
          <ac:grpSpMkLst>
            <pc:docMk/>
            <pc:sldMk cId="0" sldId="304"/>
            <ac:grpSpMk id="43" creationId="{376BB478-2F34-DD75-47D9-8E5A12229DAC}"/>
          </ac:grpSpMkLst>
        </pc:grpChg>
        <pc:grpChg chg="add del mod">
          <ac:chgData name="Yasmin Lima" userId="0363c4e17e07ce6a" providerId="LiveId" clId="{61D45EDB-0083-4978-B9C0-B1EC41C24AA9}" dt="2025-06-04T00:37:18.472" v="13524" actId="478"/>
          <ac:grpSpMkLst>
            <pc:docMk/>
            <pc:sldMk cId="0" sldId="304"/>
            <ac:grpSpMk id="44" creationId="{8544EB50-75BB-FD85-8F0A-E5CCCB468F0C}"/>
          </ac:grpSpMkLst>
        </pc:grpChg>
        <pc:grpChg chg="add mod">
          <ac:chgData name="Yasmin Lima" userId="0363c4e17e07ce6a" providerId="LiveId" clId="{61D45EDB-0083-4978-B9C0-B1EC41C24AA9}" dt="2025-06-04T00:26:49.721" v="13431"/>
          <ac:grpSpMkLst>
            <pc:docMk/>
            <pc:sldMk cId="0" sldId="304"/>
            <ac:grpSpMk id="45" creationId="{90DCCFD2-A4ED-AC87-36C8-CCE3D50D7BC8}"/>
          </ac:grpSpMkLst>
        </pc:grpChg>
        <pc:grpChg chg="add mod">
          <ac:chgData name="Yasmin Lima" userId="0363c4e17e07ce6a" providerId="LiveId" clId="{61D45EDB-0083-4978-B9C0-B1EC41C24AA9}" dt="2025-06-04T00:28:44.858" v="13462" actId="12789"/>
          <ac:grpSpMkLst>
            <pc:docMk/>
            <pc:sldMk cId="0" sldId="304"/>
            <ac:grpSpMk id="50" creationId="{39383F72-0733-DA4C-5EEE-02118432B312}"/>
          </ac:grpSpMkLst>
        </pc:grpChg>
        <pc:grpChg chg="add mod">
          <ac:chgData name="Yasmin Lima" userId="0363c4e17e07ce6a" providerId="LiveId" clId="{61D45EDB-0083-4978-B9C0-B1EC41C24AA9}" dt="2025-06-04T00:28:44.858" v="13462" actId="12789"/>
          <ac:grpSpMkLst>
            <pc:docMk/>
            <pc:sldMk cId="0" sldId="304"/>
            <ac:grpSpMk id="54" creationId="{EA5571E1-FC75-06E7-DBFF-73B42F9400C6}"/>
          </ac:grpSpMkLst>
        </pc:grpChg>
        <pc:grpChg chg="add mod">
          <ac:chgData name="Yasmin Lima" userId="0363c4e17e07ce6a" providerId="LiveId" clId="{61D45EDB-0083-4978-B9C0-B1EC41C24AA9}" dt="2025-06-04T00:31:45.003" v="13484" actId="12789"/>
          <ac:grpSpMkLst>
            <pc:docMk/>
            <pc:sldMk cId="0" sldId="304"/>
            <ac:grpSpMk id="58" creationId="{928DB3DE-F382-0024-D882-3E71AF6B1C06}"/>
          </ac:grpSpMkLst>
        </pc:grpChg>
        <pc:grpChg chg="add mod">
          <ac:chgData name="Yasmin Lima" userId="0363c4e17e07ce6a" providerId="LiveId" clId="{61D45EDB-0083-4978-B9C0-B1EC41C24AA9}" dt="2025-06-04T00:31:45.003" v="13484" actId="12789"/>
          <ac:grpSpMkLst>
            <pc:docMk/>
            <pc:sldMk cId="0" sldId="304"/>
            <ac:grpSpMk id="62" creationId="{2326CA02-0A6B-8419-4AAA-3741F64578A6}"/>
          </ac:grpSpMkLst>
        </pc:grpChg>
        <pc:grpChg chg="add mod">
          <ac:chgData name="Yasmin Lima" userId="0363c4e17e07ce6a" providerId="LiveId" clId="{61D45EDB-0083-4978-B9C0-B1EC41C24AA9}" dt="2025-06-04T00:34:55.207" v="13499" actId="12789"/>
          <ac:grpSpMkLst>
            <pc:docMk/>
            <pc:sldMk cId="0" sldId="304"/>
            <ac:grpSpMk id="66" creationId="{4162F968-6951-8B8C-BB06-BB2BE16FC50B}"/>
          </ac:grpSpMkLst>
        </pc:grpChg>
        <pc:grpChg chg="add mod">
          <ac:chgData name="Yasmin Lima" userId="0363c4e17e07ce6a" providerId="LiveId" clId="{61D45EDB-0083-4978-B9C0-B1EC41C24AA9}" dt="2025-06-04T00:34:26.420" v="13491"/>
          <ac:grpSpMkLst>
            <pc:docMk/>
            <pc:sldMk cId="0" sldId="304"/>
            <ac:grpSpMk id="70" creationId="{341869FB-18CC-4360-3A28-86BD29F6579F}"/>
          </ac:grpSpMkLst>
        </pc:grpChg>
        <pc:grpChg chg="add mod">
          <ac:chgData name="Yasmin Lima" userId="0363c4e17e07ce6a" providerId="LiveId" clId="{61D45EDB-0083-4978-B9C0-B1EC41C24AA9}" dt="2025-06-04T00:38:07.762" v="13535" actId="12789"/>
          <ac:grpSpMkLst>
            <pc:docMk/>
            <pc:sldMk cId="0" sldId="304"/>
            <ac:grpSpMk id="74" creationId="{1C79413B-721F-E2FF-AECF-85C316CFB681}"/>
          </ac:grpSpMkLst>
        </pc:grpChg>
        <pc:grpChg chg="add mod">
          <ac:chgData name="Yasmin Lima" userId="0363c4e17e07ce6a" providerId="LiveId" clId="{61D45EDB-0083-4978-B9C0-B1EC41C24AA9}" dt="2025-06-04T00:38:07.762" v="13535" actId="12789"/>
          <ac:grpSpMkLst>
            <pc:docMk/>
            <pc:sldMk cId="0" sldId="304"/>
            <ac:grpSpMk id="78" creationId="{9E8F8749-10FB-7108-52E7-55E6D1E2BE17}"/>
          </ac:grpSpMkLst>
        </pc:grpChg>
        <pc:picChg chg="mod">
          <ac:chgData name="Yasmin Lima" userId="0363c4e17e07ce6a" providerId="LiveId" clId="{61D45EDB-0083-4978-B9C0-B1EC41C24AA9}" dt="2025-06-04T00:26:49.721" v="13431"/>
          <ac:picMkLst>
            <pc:docMk/>
            <pc:sldMk cId="0" sldId="304"/>
            <ac:picMk id="47" creationId="{DBA7DD6B-F15C-6D4D-44E6-14F35C4C674B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9:21.188" v="14440"/>
        <pc:sldMkLst>
          <pc:docMk/>
          <pc:sldMk cId="1800957827" sldId="305"/>
        </pc:sldMkLst>
        <pc:spChg chg="mod">
          <ac:chgData name="Yasmin Lima" userId="0363c4e17e07ce6a" providerId="LiveId" clId="{61D45EDB-0083-4978-B9C0-B1EC41C24AA9}" dt="2025-06-04T00:41:05.109" v="13553" actId="1076"/>
          <ac:spMkLst>
            <pc:docMk/>
            <pc:sldMk cId="1800957827" sldId="305"/>
            <ac:spMk id="2" creationId="{C95E57E8-B871-48BE-A9F4-2B0648912C65}"/>
          </ac:spMkLst>
        </pc:spChg>
        <pc:spChg chg="mod">
          <ac:chgData name="Yasmin Lima" userId="0363c4e17e07ce6a" providerId="LiveId" clId="{61D45EDB-0083-4978-B9C0-B1EC41C24AA9}" dt="2025-06-03T13:04:26.155" v="12843" actId="207"/>
          <ac:spMkLst>
            <pc:docMk/>
            <pc:sldMk cId="1800957827" sldId="305"/>
            <ac:spMk id="6" creationId="{CA6C47C8-51FA-F033-C948-557275130D9B}"/>
          </ac:spMkLst>
        </pc:spChg>
        <pc:spChg chg="add mod">
          <ac:chgData name="Yasmin Lima" userId="0363c4e17e07ce6a" providerId="LiveId" clId="{61D45EDB-0083-4978-B9C0-B1EC41C24AA9}" dt="2025-06-04T02:49:21.188" v="14440"/>
          <ac:spMkLst>
            <pc:docMk/>
            <pc:sldMk cId="1800957827" sldId="305"/>
            <ac:spMk id="7" creationId="{52CF0669-A4CB-FC60-B6D7-59717FE738AC}"/>
          </ac:spMkLst>
        </pc:spChg>
        <pc:spChg chg="mod">
          <ac:chgData name="Yasmin Lima" userId="0363c4e17e07ce6a" providerId="LiveId" clId="{61D45EDB-0083-4978-B9C0-B1EC41C24AA9}" dt="2025-06-04T00:41:06.813" v="13554" actId="1076"/>
          <ac:spMkLst>
            <pc:docMk/>
            <pc:sldMk cId="1800957827" sldId="305"/>
            <ac:spMk id="8" creationId="{1369681B-7AFE-24F7-41E9-25F8625D6651}"/>
          </ac:spMkLst>
        </pc:spChg>
        <pc:spChg chg="del">
          <ac:chgData name="Yasmin Lima" userId="0363c4e17e07ce6a" providerId="LiveId" clId="{61D45EDB-0083-4978-B9C0-B1EC41C24AA9}" dt="2025-06-04T02:49:20.951" v="14439" actId="478"/>
          <ac:spMkLst>
            <pc:docMk/>
            <pc:sldMk cId="1800957827" sldId="305"/>
            <ac:spMk id="10" creationId="{E024DC92-1C78-695E-C56A-0F61A20E2007}"/>
          </ac:spMkLst>
        </pc:spChg>
        <pc:spChg chg="add mod">
          <ac:chgData name="Yasmin Lima" userId="0363c4e17e07ce6a" providerId="LiveId" clId="{61D45EDB-0083-4978-B9C0-B1EC41C24AA9}" dt="2025-06-04T00:41:47.301" v="13565" actId="1076"/>
          <ac:spMkLst>
            <pc:docMk/>
            <pc:sldMk cId="1800957827" sldId="305"/>
            <ac:spMk id="17" creationId="{F4BCA654-B7E1-B637-22ED-0D1F79BC8BC6}"/>
          </ac:spMkLst>
        </pc:spChg>
        <pc:grpChg chg="add del mod">
          <ac:chgData name="Yasmin Lima" userId="0363c4e17e07ce6a" providerId="LiveId" clId="{61D45EDB-0083-4978-B9C0-B1EC41C24AA9}" dt="2025-06-01T17:40:41.326" v="7141" actId="1037"/>
          <ac:grpSpMkLst>
            <pc:docMk/>
            <pc:sldMk cId="1800957827" sldId="305"/>
            <ac:grpSpMk id="3" creationId="{55AD9BBD-CDA5-DCF9-8AEB-9474270258E1}"/>
          </ac:grpSpMkLst>
        </pc:grpChg>
        <pc:picChg chg="add mod">
          <ac:chgData name="Yasmin Lima" userId="0363c4e17e07ce6a" providerId="LiveId" clId="{61D45EDB-0083-4978-B9C0-B1EC41C24AA9}" dt="2025-06-01T17:40:48.280" v="7149" actId="1038"/>
          <ac:picMkLst>
            <pc:docMk/>
            <pc:sldMk cId="1800957827" sldId="305"/>
            <ac:picMk id="19" creationId="{D76421AD-B873-05A6-04DF-FD32FCC1D8B0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4T12:03:38.238" v="14742" actId="1076"/>
        <pc:sldMkLst>
          <pc:docMk/>
          <pc:sldMk cId="2049164127" sldId="306"/>
        </pc:sldMkLst>
        <pc:spChg chg="mod">
          <ac:chgData name="Yasmin Lima" userId="0363c4e17e07ce6a" providerId="LiveId" clId="{61D45EDB-0083-4978-B9C0-B1EC41C24AA9}" dt="2025-06-04T03:04:23.453" v="14711" actId="20577"/>
          <ac:spMkLst>
            <pc:docMk/>
            <pc:sldMk cId="2049164127" sldId="306"/>
            <ac:spMk id="4" creationId="{CE7DBFC6-C600-7A88-47B4-0D739C740B09}"/>
          </ac:spMkLst>
        </pc:spChg>
        <pc:spChg chg="del mod">
          <ac:chgData name="Yasmin Lima" userId="0363c4e17e07ce6a" providerId="LiveId" clId="{61D45EDB-0083-4978-B9C0-B1EC41C24AA9}" dt="2025-06-04T01:23:10.768" v="13684" actId="478"/>
          <ac:spMkLst>
            <pc:docMk/>
            <pc:sldMk cId="2049164127" sldId="306"/>
            <ac:spMk id="10" creationId="{CDE0B141-3157-CDF1-EF04-706EE423358A}"/>
          </ac:spMkLst>
        </pc:spChg>
        <pc:spChg chg="mod">
          <ac:chgData name="Yasmin Lima" userId="0363c4e17e07ce6a" providerId="LiveId" clId="{61D45EDB-0083-4978-B9C0-B1EC41C24AA9}" dt="2025-06-03T13:04:34.873" v="12845" actId="207"/>
          <ac:spMkLst>
            <pc:docMk/>
            <pc:sldMk cId="2049164127" sldId="306"/>
            <ac:spMk id="12" creationId="{6BFCFCC8-55FC-0327-A5A0-F75B55B513FF}"/>
          </ac:spMkLst>
        </pc:spChg>
        <pc:spChg chg="add mod">
          <ac:chgData name="Yasmin Lima" userId="0363c4e17e07ce6a" providerId="LiveId" clId="{61D45EDB-0083-4978-B9C0-B1EC41C24AA9}" dt="2025-06-04T01:23:11.969" v="13685"/>
          <ac:spMkLst>
            <pc:docMk/>
            <pc:sldMk cId="2049164127" sldId="306"/>
            <ac:spMk id="13" creationId="{D09221BA-A5F2-1B30-2845-59CE0A5A3D29}"/>
          </ac:spMkLst>
        </pc:spChg>
        <pc:spChg chg="mod">
          <ac:chgData name="Yasmin Lima" userId="0363c4e17e07ce6a" providerId="LiveId" clId="{61D45EDB-0083-4978-B9C0-B1EC41C24AA9}" dt="2025-06-04T01:24:11.105" v="13700" actId="12789"/>
          <ac:spMkLst>
            <pc:docMk/>
            <pc:sldMk cId="2049164127" sldId="306"/>
            <ac:spMk id="34" creationId="{C7800D99-94BB-2AD0-3FF0-E9D0D033C4AA}"/>
          </ac:spMkLst>
        </pc:spChg>
        <pc:spChg chg="add mod">
          <ac:chgData name="Yasmin Lima" userId="0363c4e17e07ce6a" providerId="LiveId" clId="{61D45EDB-0083-4978-B9C0-B1EC41C24AA9}" dt="2025-06-04T01:27:42.173" v="13737" actId="1076"/>
          <ac:spMkLst>
            <pc:docMk/>
            <pc:sldMk cId="2049164127" sldId="306"/>
            <ac:spMk id="47" creationId="{1A093E78-821B-0AFB-DFCA-0C1865E4B3FE}"/>
          </ac:spMkLst>
        </pc:spChg>
        <pc:spChg chg="add mod">
          <ac:chgData name="Yasmin Lima" userId="0363c4e17e07ce6a" providerId="LiveId" clId="{61D45EDB-0083-4978-B9C0-B1EC41C24AA9}" dt="2025-06-04T01:24:23.171" v="13701" actId="1076"/>
          <ac:spMkLst>
            <pc:docMk/>
            <pc:sldMk cId="2049164127" sldId="306"/>
            <ac:spMk id="48" creationId="{712C4028-1A8B-16C5-F8F1-C59F5577D43A}"/>
          </ac:spMkLst>
        </pc:spChg>
        <pc:grpChg chg="add del mod">
          <ac:chgData name="Yasmin Lima" userId="0363c4e17e07ce6a" providerId="LiveId" clId="{61D45EDB-0083-4978-B9C0-B1EC41C24AA9}" dt="2025-06-04T01:23:38.014" v="13690" actId="14100"/>
          <ac:grpSpMkLst>
            <pc:docMk/>
            <pc:sldMk cId="2049164127" sldId="306"/>
            <ac:grpSpMk id="5" creationId="{A9BA39B4-4C01-8A67-DB95-C881C377D9E8}"/>
          </ac:grpSpMkLst>
        </pc:grpChg>
        <pc:grpChg chg="del mod">
          <ac:chgData name="Yasmin Lima" userId="0363c4e17e07ce6a" providerId="LiveId" clId="{61D45EDB-0083-4978-B9C0-B1EC41C24AA9}" dt="2025-06-04T01:23:09.830" v="13682" actId="478"/>
          <ac:grpSpMkLst>
            <pc:docMk/>
            <pc:sldMk cId="2049164127" sldId="306"/>
            <ac:grpSpMk id="8" creationId="{E001E7D3-3075-3984-1AD0-41B56BAA6EB9}"/>
          </ac:grpSpMkLst>
        </pc:grpChg>
        <pc:picChg chg="add mod modCrop">
          <ac:chgData name="Yasmin Lima" userId="0363c4e17e07ce6a" providerId="LiveId" clId="{61D45EDB-0083-4978-B9C0-B1EC41C24AA9}" dt="2025-06-04T12:03:38.238" v="14742" actId="1076"/>
          <ac:picMkLst>
            <pc:docMk/>
            <pc:sldMk cId="2049164127" sldId="306"/>
            <ac:picMk id="9" creationId="{624BFEFD-B8A1-F2DD-BB9F-AE2E635C9B9F}"/>
          </ac:picMkLst>
        </pc:picChg>
        <pc:picChg chg="add mod ord">
          <ac:chgData name="Yasmin Lima" userId="0363c4e17e07ce6a" providerId="LiveId" clId="{61D45EDB-0083-4978-B9C0-B1EC41C24AA9}" dt="2025-06-04T01:24:11.105" v="13700" actId="12789"/>
          <ac:picMkLst>
            <pc:docMk/>
            <pc:sldMk cId="2049164127" sldId="306"/>
            <ac:picMk id="11" creationId="{EFC13C55-1A20-CABF-9BB7-F5A9ED0D1D13}"/>
          </ac:picMkLst>
        </pc:picChg>
        <pc:picChg chg="add del mod">
          <ac:chgData name="Yasmin Lima" userId="0363c4e17e07ce6a" providerId="LiveId" clId="{61D45EDB-0083-4978-B9C0-B1EC41C24AA9}" dt="2025-06-04T03:18:44.693" v="14729" actId="478"/>
          <ac:picMkLst>
            <pc:docMk/>
            <pc:sldMk cId="2049164127" sldId="306"/>
            <ac:picMk id="15" creationId="{153C178E-4DFA-2944-0C46-D07004D8FDD5}"/>
          </ac:picMkLst>
        </pc:picChg>
        <pc:picChg chg="add del mod modCrop">
          <ac:chgData name="Yasmin Lima" userId="0363c4e17e07ce6a" providerId="LiveId" clId="{61D45EDB-0083-4978-B9C0-B1EC41C24AA9}" dt="2025-06-04T12:03:05.862" v="14736" actId="478"/>
          <ac:picMkLst>
            <pc:docMk/>
            <pc:sldMk cId="2049164127" sldId="306"/>
            <ac:picMk id="16" creationId="{4281E791-B0B9-29A2-DC38-EFAD2875E2AE}"/>
          </ac:picMkLst>
        </pc:picChg>
      </pc:sldChg>
      <pc:sldChg chg="addSp delSp modSp add del mod">
        <pc:chgData name="Yasmin Lima" userId="0363c4e17e07ce6a" providerId="LiveId" clId="{61D45EDB-0083-4978-B9C0-B1EC41C24AA9}" dt="2025-06-01T17:40:54.869" v="7150" actId="2696"/>
        <pc:sldMkLst>
          <pc:docMk/>
          <pc:sldMk cId="767594694" sldId="307"/>
        </pc:sldMkLst>
      </pc:sldChg>
      <pc:sldChg chg="addSp delSp modSp add mod modTransition">
        <pc:chgData name="Yasmin Lima" userId="0363c4e17e07ce6a" providerId="LiveId" clId="{61D45EDB-0083-4978-B9C0-B1EC41C24AA9}" dt="2025-06-05T12:47:08.728" v="16518" actId="14100"/>
        <pc:sldMkLst>
          <pc:docMk/>
          <pc:sldMk cId="3904596045" sldId="307"/>
        </pc:sldMkLst>
        <pc:spChg chg="mod">
          <ac:chgData name="Yasmin Lima" userId="0363c4e17e07ce6a" providerId="LiveId" clId="{61D45EDB-0083-4978-B9C0-B1EC41C24AA9}" dt="2025-06-03T13:05:16.231" v="12860" actId="207"/>
          <ac:spMkLst>
            <pc:docMk/>
            <pc:sldMk cId="3904596045" sldId="307"/>
            <ac:spMk id="3" creationId="{3A08BC60-1886-A9FB-65C3-1F3595C47F74}"/>
          </ac:spMkLst>
        </pc:spChg>
        <pc:spChg chg="add mod">
          <ac:chgData name="Yasmin Lima" userId="0363c4e17e07ce6a" providerId="LiveId" clId="{61D45EDB-0083-4978-B9C0-B1EC41C24AA9}" dt="2025-06-04T02:40:12.959" v="14327"/>
          <ac:spMkLst>
            <pc:docMk/>
            <pc:sldMk cId="3904596045" sldId="307"/>
            <ac:spMk id="4" creationId="{22AFE6C7-E03E-3BE8-A27A-9F0B3176E00E}"/>
          </ac:spMkLst>
        </pc:spChg>
        <pc:spChg chg="mod ord topLvl">
          <ac:chgData name="Yasmin Lima" userId="0363c4e17e07ce6a" providerId="LiveId" clId="{61D45EDB-0083-4978-B9C0-B1EC41C24AA9}" dt="2025-06-05T12:47:08.728" v="16518" actId="14100"/>
          <ac:spMkLst>
            <pc:docMk/>
            <pc:sldMk cId="3904596045" sldId="307"/>
            <ac:spMk id="5" creationId="{22E3F20B-29E6-1D74-685D-9BD384104935}"/>
          </ac:spMkLst>
        </pc:spChg>
        <pc:spChg chg="del">
          <ac:chgData name="Yasmin Lima" userId="0363c4e17e07ce6a" providerId="LiveId" clId="{61D45EDB-0083-4978-B9C0-B1EC41C24AA9}" dt="2025-06-04T02:42:59.164" v="14381" actId="478"/>
          <ac:spMkLst>
            <pc:docMk/>
            <pc:sldMk cId="3904596045" sldId="307"/>
            <ac:spMk id="7" creationId="{FF94EDE4-152A-4DEE-2DD9-3C3890BA9673}"/>
          </ac:spMkLst>
        </pc:spChg>
        <pc:spChg chg="del">
          <ac:chgData name="Yasmin Lima" userId="0363c4e17e07ce6a" providerId="LiveId" clId="{61D45EDB-0083-4978-B9C0-B1EC41C24AA9}" dt="2025-06-04T02:40:12.742" v="14326" actId="478"/>
          <ac:spMkLst>
            <pc:docMk/>
            <pc:sldMk cId="3904596045" sldId="307"/>
            <ac:spMk id="10" creationId="{6339D009-6047-23D7-D3C2-A5C933F573FE}"/>
          </ac:spMkLst>
        </pc:spChg>
        <pc:spChg chg="add mod">
          <ac:chgData name="Yasmin Lima" userId="0363c4e17e07ce6a" providerId="LiveId" clId="{61D45EDB-0083-4978-B9C0-B1EC41C24AA9}" dt="2025-06-04T02:42:59.380" v="14382"/>
          <ac:spMkLst>
            <pc:docMk/>
            <pc:sldMk cId="3904596045" sldId="307"/>
            <ac:spMk id="11" creationId="{88E58F16-FD46-3067-245A-65B69A64E399}"/>
          </ac:spMkLst>
        </pc:spChg>
        <pc:spChg chg="mod topLvl">
          <ac:chgData name="Yasmin Lima" userId="0363c4e17e07ce6a" providerId="LiveId" clId="{61D45EDB-0083-4978-B9C0-B1EC41C24AA9}" dt="2025-06-05T12:45:33.070" v="16486" actId="12788"/>
          <ac:spMkLst>
            <pc:docMk/>
            <pc:sldMk cId="3904596045" sldId="307"/>
            <ac:spMk id="13" creationId="{B6A218E0-D7D2-99E7-DF51-65E2A4B51F8F}"/>
          </ac:spMkLst>
        </pc:spChg>
        <pc:grpChg chg="add del mod">
          <ac:chgData name="Yasmin Lima" userId="0363c4e17e07ce6a" providerId="LiveId" clId="{61D45EDB-0083-4978-B9C0-B1EC41C24AA9}" dt="2025-06-05T12:46:41.602" v="16511" actId="478"/>
          <ac:grpSpMkLst>
            <pc:docMk/>
            <pc:sldMk cId="3904596045" sldId="307"/>
            <ac:grpSpMk id="9" creationId="{945876EE-8391-6A39-AB19-A84D1F0109B4}"/>
          </ac:grpSpMkLst>
        </pc:grpChg>
        <pc:picChg chg="add del mod topLvl modCrop">
          <ac:chgData name="Yasmin Lima" userId="0363c4e17e07ce6a" providerId="LiveId" clId="{61D45EDB-0083-4978-B9C0-B1EC41C24AA9}" dt="2025-06-05T12:45:06.601" v="16478" actId="478"/>
          <ac:picMkLst>
            <pc:docMk/>
            <pc:sldMk cId="3904596045" sldId="307"/>
            <ac:picMk id="2" creationId="{E6D05CAF-8565-475A-9FA6-0E9395433A55}"/>
          </ac:picMkLst>
        </pc:picChg>
        <pc:picChg chg="add mod modCrop">
          <ac:chgData name="Yasmin Lima" userId="0363c4e17e07ce6a" providerId="LiveId" clId="{61D45EDB-0083-4978-B9C0-B1EC41C24AA9}" dt="2025-06-05T12:45:33.070" v="16486" actId="12788"/>
          <ac:picMkLst>
            <pc:docMk/>
            <pc:sldMk cId="3904596045" sldId="307"/>
            <ac:picMk id="7" creationId="{832C036B-642C-DDD7-589C-F50CDEE5F9B3}"/>
          </ac:picMkLst>
        </pc:picChg>
        <pc:picChg chg="add del mod topLvl">
          <ac:chgData name="Yasmin Lima" userId="0363c4e17e07ce6a" providerId="LiveId" clId="{61D45EDB-0083-4978-B9C0-B1EC41C24AA9}" dt="2025-06-05T12:46:41.602" v="16511" actId="478"/>
          <ac:picMkLst>
            <pc:docMk/>
            <pc:sldMk cId="3904596045" sldId="307"/>
            <ac:picMk id="8" creationId="{E2D25D1D-526C-6E8B-D137-6D081E2EE22E}"/>
          </ac:picMkLst>
        </pc:picChg>
        <pc:picChg chg="add mod ord">
          <ac:chgData name="Yasmin Lima" userId="0363c4e17e07ce6a" providerId="LiveId" clId="{61D45EDB-0083-4978-B9C0-B1EC41C24AA9}" dt="2025-06-05T12:47:03.740" v="16517" actId="167"/>
          <ac:picMkLst>
            <pc:docMk/>
            <pc:sldMk cId="3904596045" sldId="307"/>
            <ac:picMk id="10" creationId="{52A707D2-FDA5-F36E-D082-C3C8D476FE79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2278943246" sldId="308"/>
        </pc:sldMkLst>
        <pc:spChg chg="mod">
          <ac:chgData name="Yasmin Lima" userId="0363c4e17e07ce6a" providerId="LiveId" clId="{61D45EDB-0083-4978-B9C0-B1EC41C24AA9}" dt="2025-06-03T13:04:38.508" v="12846" actId="207"/>
          <ac:spMkLst>
            <pc:docMk/>
            <pc:sldMk cId="2278943246" sldId="308"/>
            <ac:spMk id="2" creationId="{C011BFFF-96D1-15E8-C37B-86E279CCC021}"/>
          </ac:spMkLst>
        </pc:spChg>
        <pc:spChg chg="add mod">
          <ac:chgData name="Yasmin Lima" userId="0363c4e17e07ce6a" providerId="LiveId" clId="{61D45EDB-0083-4978-B9C0-B1EC41C24AA9}" dt="2025-06-04T02:41:18.959" v="14349"/>
          <ac:spMkLst>
            <pc:docMk/>
            <pc:sldMk cId="2278943246" sldId="308"/>
            <ac:spMk id="4" creationId="{3997B275-0237-EE8F-1856-E366DFA7BDA0}"/>
          </ac:spMkLst>
        </pc:spChg>
        <pc:spChg chg="add mod">
          <ac:chgData name="Yasmin Lima" userId="0363c4e17e07ce6a" providerId="LiveId" clId="{61D45EDB-0083-4978-B9C0-B1EC41C24AA9}" dt="2025-06-04T02:42:29.507" v="14362"/>
          <ac:spMkLst>
            <pc:docMk/>
            <pc:sldMk cId="2278943246" sldId="308"/>
            <ac:spMk id="5" creationId="{699CE576-1C85-8178-2291-380E123FB8B8}"/>
          </ac:spMkLst>
        </pc:spChg>
        <pc:spChg chg="del">
          <ac:chgData name="Yasmin Lima" userId="0363c4e17e07ce6a" providerId="LiveId" clId="{61D45EDB-0083-4978-B9C0-B1EC41C24AA9}" dt="2025-06-04T02:42:29.206" v="14361" actId="478"/>
          <ac:spMkLst>
            <pc:docMk/>
            <pc:sldMk cId="2278943246" sldId="308"/>
            <ac:spMk id="7" creationId="{DB8A1750-B192-FE9C-A3C9-CB53CFE6B0D2}"/>
          </ac:spMkLst>
        </pc:spChg>
        <pc:spChg chg="del">
          <ac:chgData name="Yasmin Lima" userId="0363c4e17e07ce6a" providerId="LiveId" clId="{61D45EDB-0083-4978-B9C0-B1EC41C24AA9}" dt="2025-06-04T02:41:18.742" v="14348" actId="478"/>
          <ac:spMkLst>
            <pc:docMk/>
            <pc:sldMk cId="2278943246" sldId="308"/>
            <ac:spMk id="10" creationId="{42B1204F-49FE-16E8-07C3-BFFD4C647140}"/>
          </ac:spMkLst>
        </pc:spChg>
        <pc:spChg chg="mod topLvl">
          <ac:chgData name="Yasmin Lima" userId="0363c4e17e07ce6a" providerId="LiveId" clId="{61D45EDB-0083-4978-B9C0-B1EC41C24AA9}" dt="2025-06-04T01:35:05.874" v="13815" actId="20577"/>
          <ac:spMkLst>
            <pc:docMk/>
            <pc:sldMk cId="2278943246" sldId="308"/>
            <ac:spMk id="13" creationId="{8EAC2227-BE32-A493-20D4-E0D476D8F094}"/>
          </ac:spMkLst>
        </pc:spChg>
        <pc:picChg chg="add mod topLvl">
          <ac:chgData name="Yasmin Lima" userId="0363c4e17e07ce6a" providerId="LiveId" clId="{61D45EDB-0083-4978-B9C0-B1EC41C24AA9}" dt="2025-06-04T01:29:27.353" v="13750" actId="1076"/>
          <ac:picMkLst>
            <pc:docMk/>
            <pc:sldMk cId="2278943246" sldId="308"/>
            <ac:picMk id="3" creationId="{5A297B6D-8365-8848-898F-88AF5D57A878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2090584539" sldId="309"/>
        </pc:sldMkLst>
        <pc:spChg chg="mod">
          <ac:chgData name="Yasmin Lima" userId="0363c4e17e07ce6a" providerId="LiveId" clId="{61D45EDB-0083-4978-B9C0-B1EC41C24AA9}" dt="2025-06-03T13:04:48.280" v="12849" actId="207"/>
          <ac:spMkLst>
            <pc:docMk/>
            <pc:sldMk cId="2090584539" sldId="309"/>
            <ac:spMk id="2" creationId="{3C86EE5E-8512-B937-0D81-6D75F4B69221}"/>
          </ac:spMkLst>
        </pc:spChg>
        <pc:spChg chg="add mod">
          <ac:chgData name="Yasmin Lima" userId="0363c4e17e07ce6a" providerId="LiveId" clId="{61D45EDB-0083-4978-B9C0-B1EC41C24AA9}" dt="2025-06-04T02:41:09.704" v="14343"/>
          <ac:spMkLst>
            <pc:docMk/>
            <pc:sldMk cId="2090584539" sldId="309"/>
            <ac:spMk id="4" creationId="{03247186-F786-0D3B-1A77-0132095A629E}"/>
          </ac:spMkLst>
        </pc:spChg>
        <pc:spChg chg="add mod">
          <ac:chgData name="Yasmin Lima" userId="0363c4e17e07ce6a" providerId="LiveId" clId="{61D45EDB-0083-4978-B9C0-B1EC41C24AA9}" dt="2025-06-04T02:42:37.762" v="14368"/>
          <ac:spMkLst>
            <pc:docMk/>
            <pc:sldMk cId="2090584539" sldId="309"/>
            <ac:spMk id="5" creationId="{3FE8E68D-0EBE-601D-6732-63AB239EE5F4}"/>
          </ac:spMkLst>
        </pc:spChg>
        <pc:spChg chg="del">
          <ac:chgData name="Yasmin Lima" userId="0363c4e17e07ce6a" providerId="LiveId" clId="{61D45EDB-0083-4978-B9C0-B1EC41C24AA9}" dt="2025-06-04T02:42:37.501" v="14367" actId="478"/>
          <ac:spMkLst>
            <pc:docMk/>
            <pc:sldMk cId="2090584539" sldId="309"/>
            <ac:spMk id="7" creationId="{4DC52D5F-3BB6-A4D9-72CD-DD0CE9876A56}"/>
          </ac:spMkLst>
        </pc:spChg>
        <pc:spChg chg="del">
          <ac:chgData name="Yasmin Lima" userId="0363c4e17e07ce6a" providerId="LiveId" clId="{61D45EDB-0083-4978-B9C0-B1EC41C24AA9}" dt="2025-06-04T02:41:09.410" v="14342" actId="478"/>
          <ac:spMkLst>
            <pc:docMk/>
            <pc:sldMk cId="2090584539" sldId="309"/>
            <ac:spMk id="10" creationId="{91C14682-FF4C-DFFB-871F-E8419D584C16}"/>
          </ac:spMkLst>
        </pc:spChg>
        <pc:spChg chg="mod topLvl">
          <ac:chgData name="Yasmin Lima" userId="0363c4e17e07ce6a" providerId="LiveId" clId="{61D45EDB-0083-4978-B9C0-B1EC41C24AA9}" dt="2025-06-04T01:34:34.316" v="13798" actId="20577"/>
          <ac:spMkLst>
            <pc:docMk/>
            <pc:sldMk cId="2090584539" sldId="309"/>
            <ac:spMk id="13" creationId="{2A3A0899-94DF-9A48-6985-F988FFDF9FB5}"/>
          </ac:spMkLst>
        </pc:spChg>
        <pc:picChg chg="add mod topLvl">
          <ac:chgData name="Yasmin Lima" userId="0363c4e17e07ce6a" providerId="LiveId" clId="{61D45EDB-0083-4978-B9C0-B1EC41C24AA9}" dt="2025-06-04T01:32:49.593" v="13772" actId="1076"/>
          <ac:picMkLst>
            <pc:docMk/>
            <pc:sldMk cId="2090584539" sldId="309"/>
            <ac:picMk id="3" creationId="{28D1C401-0473-2B0A-7BFD-4159CBF642F1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3718526478" sldId="310"/>
        </pc:sldMkLst>
        <pc:spChg chg="mod">
          <ac:chgData name="Yasmin Lima" userId="0363c4e17e07ce6a" providerId="LiveId" clId="{61D45EDB-0083-4978-B9C0-B1EC41C24AA9}" dt="2025-06-03T13:04:50.957" v="12850" actId="207"/>
          <ac:spMkLst>
            <pc:docMk/>
            <pc:sldMk cId="3718526478" sldId="310"/>
            <ac:spMk id="2" creationId="{85BB47B7-7C67-7715-9B8D-A5A8B651C427}"/>
          </ac:spMkLst>
        </pc:spChg>
        <pc:spChg chg="add mod">
          <ac:chgData name="Yasmin Lima" userId="0363c4e17e07ce6a" providerId="LiveId" clId="{61D45EDB-0083-4978-B9C0-B1EC41C24AA9}" dt="2025-06-04T02:41:05.149" v="14341"/>
          <ac:spMkLst>
            <pc:docMk/>
            <pc:sldMk cId="3718526478" sldId="310"/>
            <ac:spMk id="4" creationId="{FEDB16B6-EFFF-ED3C-6320-1951AB581AC4}"/>
          </ac:spMkLst>
        </pc:spChg>
        <pc:spChg chg="add mod">
          <ac:chgData name="Yasmin Lima" userId="0363c4e17e07ce6a" providerId="LiveId" clId="{61D45EDB-0083-4978-B9C0-B1EC41C24AA9}" dt="2025-06-04T02:42:40.743" v="14370"/>
          <ac:spMkLst>
            <pc:docMk/>
            <pc:sldMk cId="3718526478" sldId="310"/>
            <ac:spMk id="5" creationId="{7E136F63-ED22-F279-D0E4-C64A2561BEEB}"/>
          </ac:spMkLst>
        </pc:spChg>
        <pc:spChg chg="del">
          <ac:chgData name="Yasmin Lima" userId="0363c4e17e07ce6a" providerId="LiveId" clId="{61D45EDB-0083-4978-B9C0-B1EC41C24AA9}" dt="2025-06-04T02:42:40.494" v="14369" actId="478"/>
          <ac:spMkLst>
            <pc:docMk/>
            <pc:sldMk cId="3718526478" sldId="310"/>
            <ac:spMk id="7" creationId="{730C4471-66CE-EF0B-CFB6-1EE97D2D190F}"/>
          </ac:spMkLst>
        </pc:spChg>
        <pc:spChg chg="del">
          <ac:chgData name="Yasmin Lima" userId="0363c4e17e07ce6a" providerId="LiveId" clId="{61D45EDB-0083-4978-B9C0-B1EC41C24AA9}" dt="2025-06-04T02:41:04.866" v="14340" actId="478"/>
          <ac:spMkLst>
            <pc:docMk/>
            <pc:sldMk cId="3718526478" sldId="310"/>
            <ac:spMk id="10" creationId="{A7D1E540-C857-6133-4B22-2355E638B55F}"/>
          </ac:spMkLst>
        </pc:spChg>
        <pc:spChg chg="mod topLvl">
          <ac:chgData name="Yasmin Lima" userId="0363c4e17e07ce6a" providerId="LiveId" clId="{61D45EDB-0083-4978-B9C0-B1EC41C24AA9}" dt="2025-06-04T01:34:31.108" v="13796" actId="20577"/>
          <ac:spMkLst>
            <pc:docMk/>
            <pc:sldMk cId="3718526478" sldId="310"/>
            <ac:spMk id="13" creationId="{CB9A29E6-7334-0AC8-322E-741433BA586F}"/>
          </ac:spMkLst>
        </pc:spChg>
        <pc:picChg chg="add mod topLvl">
          <ac:chgData name="Yasmin Lima" userId="0363c4e17e07ce6a" providerId="LiveId" clId="{61D45EDB-0083-4978-B9C0-B1EC41C24AA9}" dt="2025-06-01T17:57:59.209" v="7437" actId="165"/>
          <ac:picMkLst>
            <pc:docMk/>
            <pc:sldMk cId="3718526478" sldId="310"/>
            <ac:picMk id="3" creationId="{996DCEE6-7105-17B0-B138-38EDFFC5B8E3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900721672" sldId="311"/>
        </pc:sldMkLst>
        <pc:spChg chg="mod">
          <ac:chgData name="Yasmin Lima" userId="0363c4e17e07ce6a" providerId="LiveId" clId="{61D45EDB-0083-4978-B9C0-B1EC41C24AA9}" dt="2025-06-03T13:04:53.653" v="12851" actId="207"/>
          <ac:spMkLst>
            <pc:docMk/>
            <pc:sldMk cId="900721672" sldId="311"/>
            <ac:spMk id="2" creationId="{7522FB20-34D3-3E17-6A6E-FBD24D0B5C24}"/>
          </ac:spMkLst>
        </pc:spChg>
        <pc:spChg chg="add mod">
          <ac:chgData name="Yasmin Lima" userId="0363c4e17e07ce6a" providerId="LiveId" clId="{61D45EDB-0083-4978-B9C0-B1EC41C24AA9}" dt="2025-06-04T02:41:00.336" v="14339"/>
          <ac:spMkLst>
            <pc:docMk/>
            <pc:sldMk cId="900721672" sldId="311"/>
            <ac:spMk id="3" creationId="{699D0D6F-3168-F318-B592-0E40CBF654D0}"/>
          </ac:spMkLst>
        </pc:spChg>
        <pc:spChg chg="add mod">
          <ac:chgData name="Yasmin Lima" userId="0363c4e17e07ce6a" providerId="LiveId" clId="{61D45EDB-0083-4978-B9C0-B1EC41C24AA9}" dt="2025-06-04T02:42:42.987" v="14372"/>
          <ac:spMkLst>
            <pc:docMk/>
            <pc:sldMk cId="900721672" sldId="311"/>
            <ac:spMk id="4" creationId="{0F9CC71C-2550-2C62-F406-62FFCB64652B}"/>
          </ac:spMkLst>
        </pc:spChg>
        <pc:spChg chg="del">
          <ac:chgData name="Yasmin Lima" userId="0363c4e17e07ce6a" providerId="LiveId" clId="{61D45EDB-0083-4978-B9C0-B1EC41C24AA9}" dt="2025-06-04T02:42:42.770" v="14371" actId="478"/>
          <ac:spMkLst>
            <pc:docMk/>
            <pc:sldMk cId="900721672" sldId="311"/>
            <ac:spMk id="7" creationId="{150C3E4F-EF49-DF83-F966-04F763E806A2}"/>
          </ac:spMkLst>
        </pc:spChg>
        <pc:spChg chg="del">
          <ac:chgData name="Yasmin Lima" userId="0363c4e17e07ce6a" providerId="LiveId" clId="{61D45EDB-0083-4978-B9C0-B1EC41C24AA9}" dt="2025-06-04T02:41:00.087" v="14338" actId="478"/>
          <ac:spMkLst>
            <pc:docMk/>
            <pc:sldMk cId="900721672" sldId="311"/>
            <ac:spMk id="10" creationId="{B4F3E4AF-ED2D-1562-3882-5CE728364876}"/>
          </ac:spMkLst>
        </pc:spChg>
        <pc:spChg chg="mod topLvl">
          <ac:chgData name="Yasmin Lima" userId="0363c4e17e07ce6a" providerId="LiveId" clId="{61D45EDB-0083-4978-B9C0-B1EC41C24AA9}" dt="2025-06-04T01:33:40.795" v="13783" actId="1076"/>
          <ac:spMkLst>
            <pc:docMk/>
            <pc:sldMk cId="900721672" sldId="311"/>
            <ac:spMk id="13" creationId="{ED5F8F1B-0C34-14C9-A068-02BCD0D2D4DE}"/>
          </ac:spMkLst>
        </pc:spChg>
        <pc:picChg chg="add mod topLvl">
          <ac:chgData name="Yasmin Lima" userId="0363c4e17e07ce6a" providerId="LiveId" clId="{61D45EDB-0083-4978-B9C0-B1EC41C24AA9}" dt="2025-06-01T18:01:10.153" v="7454" actId="165"/>
          <ac:picMkLst>
            <pc:docMk/>
            <pc:sldMk cId="900721672" sldId="311"/>
            <ac:picMk id="8" creationId="{1EA1E146-75DC-A5D0-37C3-01253B70009A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725510348" sldId="312"/>
        </pc:sldMkLst>
        <pc:spChg chg="mod">
          <ac:chgData name="Yasmin Lima" userId="0363c4e17e07ce6a" providerId="LiveId" clId="{61D45EDB-0083-4978-B9C0-B1EC41C24AA9}" dt="2025-06-03T13:04:56.418" v="12852" actId="207"/>
          <ac:spMkLst>
            <pc:docMk/>
            <pc:sldMk cId="725510348" sldId="312"/>
            <ac:spMk id="2" creationId="{BC68323E-8A5A-4A30-4945-91D3294DF5F3}"/>
          </ac:spMkLst>
        </pc:spChg>
        <pc:spChg chg="add mod">
          <ac:chgData name="Yasmin Lima" userId="0363c4e17e07ce6a" providerId="LiveId" clId="{61D45EDB-0083-4978-B9C0-B1EC41C24AA9}" dt="2025-06-04T02:40:57.757" v="14337"/>
          <ac:spMkLst>
            <pc:docMk/>
            <pc:sldMk cId="725510348" sldId="312"/>
            <ac:spMk id="4" creationId="{85FF34FD-A6BB-656D-D073-77F321410BFA}"/>
          </ac:spMkLst>
        </pc:spChg>
        <pc:spChg chg="add mod">
          <ac:chgData name="Yasmin Lima" userId="0363c4e17e07ce6a" providerId="LiveId" clId="{61D45EDB-0083-4978-B9C0-B1EC41C24AA9}" dt="2025-06-04T02:42:48.325" v="14374"/>
          <ac:spMkLst>
            <pc:docMk/>
            <pc:sldMk cId="725510348" sldId="312"/>
            <ac:spMk id="5" creationId="{081DE834-8165-5963-165B-9F4A6CAE0D9D}"/>
          </ac:spMkLst>
        </pc:spChg>
        <pc:spChg chg="del">
          <ac:chgData name="Yasmin Lima" userId="0363c4e17e07ce6a" providerId="LiveId" clId="{61D45EDB-0083-4978-B9C0-B1EC41C24AA9}" dt="2025-06-04T02:42:48.108" v="14373" actId="478"/>
          <ac:spMkLst>
            <pc:docMk/>
            <pc:sldMk cId="725510348" sldId="312"/>
            <ac:spMk id="7" creationId="{6039D55A-791D-CC67-6647-81ABEFBE7B77}"/>
          </ac:spMkLst>
        </pc:spChg>
        <pc:spChg chg="del">
          <ac:chgData name="Yasmin Lima" userId="0363c4e17e07ce6a" providerId="LiveId" clId="{61D45EDB-0083-4978-B9C0-B1EC41C24AA9}" dt="2025-06-04T02:40:57.473" v="14336" actId="478"/>
          <ac:spMkLst>
            <pc:docMk/>
            <pc:sldMk cId="725510348" sldId="312"/>
            <ac:spMk id="10" creationId="{4C3FE7C1-4900-2E07-260A-5B449E8CE7E4}"/>
          </ac:spMkLst>
        </pc:spChg>
        <pc:spChg chg="mod topLvl">
          <ac:chgData name="Yasmin Lima" userId="0363c4e17e07ce6a" providerId="LiveId" clId="{61D45EDB-0083-4978-B9C0-B1EC41C24AA9}" dt="2025-06-04T01:34:07.993" v="13787" actId="1076"/>
          <ac:spMkLst>
            <pc:docMk/>
            <pc:sldMk cId="725510348" sldId="312"/>
            <ac:spMk id="13" creationId="{0C991F62-D9B4-8CC2-C7A1-95F8B3C9FE00}"/>
          </ac:spMkLst>
        </pc:spChg>
        <pc:picChg chg="add mod topLvl">
          <ac:chgData name="Yasmin Lima" userId="0363c4e17e07ce6a" providerId="LiveId" clId="{61D45EDB-0083-4978-B9C0-B1EC41C24AA9}" dt="2025-06-04T01:34:13.834" v="13790" actId="12788"/>
          <ac:picMkLst>
            <pc:docMk/>
            <pc:sldMk cId="725510348" sldId="312"/>
            <ac:picMk id="3" creationId="{4A6FD4CE-7D8D-1312-2CBE-18E6A84B24EA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2100823281" sldId="313"/>
        </pc:sldMkLst>
        <pc:spChg chg="mod">
          <ac:chgData name="Yasmin Lima" userId="0363c4e17e07ce6a" providerId="LiveId" clId="{61D45EDB-0083-4978-B9C0-B1EC41C24AA9}" dt="2025-06-03T13:04:59.245" v="12853" actId="207"/>
          <ac:spMkLst>
            <pc:docMk/>
            <pc:sldMk cId="2100823281" sldId="313"/>
            <ac:spMk id="2" creationId="{7E1062A7-B983-1BB4-87EA-0EA3F4129F4C}"/>
          </ac:spMkLst>
        </pc:spChg>
        <pc:spChg chg="add mod">
          <ac:chgData name="Yasmin Lima" userId="0363c4e17e07ce6a" providerId="LiveId" clId="{61D45EDB-0083-4978-B9C0-B1EC41C24AA9}" dt="2025-06-04T02:40:54.807" v="14335"/>
          <ac:spMkLst>
            <pc:docMk/>
            <pc:sldMk cId="2100823281" sldId="313"/>
            <ac:spMk id="3" creationId="{F0C0A7BC-E5F2-392F-0676-01A636E1AD34}"/>
          </ac:spMkLst>
        </pc:spChg>
        <pc:spChg chg="add mod">
          <ac:chgData name="Yasmin Lima" userId="0363c4e17e07ce6a" providerId="LiveId" clId="{61D45EDB-0083-4978-B9C0-B1EC41C24AA9}" dt="2025-06-04T02:42:50.514" v="14376"/>
          <ac:spMkLst>
            <pc:docMk/>
            <pc:sldMk cId="2100823281" sldId="313"/>
            <ac:spMk id="4" creationId="{E7692A7F-3341-CF15-DC71-70811CEAD380}"/>
          </ac:spMkLst>
        </pc:spChg>
        <pc:spChg chg="del">
          <ac:chgData name="Yasmin Lima" userId="0363c4e17e07ce6a" providerId="LiveId" clId="{61D45EDB-0083-4978-B9C0-B1EC41C24AA9}" dt="2025-06-04T02:42:50.297" v="14375" actId="478"/>
          <ac:spMkLst>
            <pc:docMk/>
            <pc:sldMk cId="2100823281" sldId="313"/>
            <ac:spMk id="7" creationId="{7BA6FFB6-F6D2-49F5-D288-D9344E80C0AE}"/>
          </ac:spMkLst>
        </pc:spChg>
        <pc:spChg chg="del">
          <ac:chgData name="Yasmin Lima" userId="0363c4e17e07ce6a" providerId="LiveId" clId="{61D45EDB-0083-4978-B9C0-B1EC41C24AA9}" dt="2025-06-04T02:40:54.534" v="14334" actId="478"/>
          <ac:spMkLst>
            <pc:docMk/>
            <pc:sldMk cId="2100823281" sldId="313"/>
            <ac:spMk id="10" creationId="{ADB8E697-7A82-94F1-1DBC-E4BAB18B225B}"/>
          </ac:spMkLst>
        </pc:spChg>
        <pc:spChg chg="mod topLvl">
          <ac:chgData name="Yasmin Lima" userId="0363c4e17e07ce6a" providerId="LiveId" clId="{61D45EDB-0083-4978-B9C0-B1EC41C24AA9}" dt="2025-06-04T01:34:26.873" v="13794" actId="20577"/>
          <ac:spMkLst>
            <pc:docMk/>
            <pc:sldMk cId="2100823281" sldId="313"/>
            <ac:spMk id="13" creationId="{E3ECDDDE-652B-6F62-E888-995B1173E5F6}"/>
          </ac:spMkLst>
        </pc:spChg>
        <pc:picChg chg="add mod topLvl">
          <ac:chgData name="Yasmin Lima" userId="0363c4e17e07ce6a" providerId="LiveId" clId="{61D45EDB-0083-4978-B9C0-B1EC41C24AA9}" dt="2025-06-01T18:02:48.022" v="7509" actId="165"/>
          <ac:picMkLst>
            <pc:docMk/>
            <pc:sldMk cId="2100823281" sldId="313"/>
            <ac:picMk id="8" creationId="{B79334C5-B7A2-83BE-B0E4-F244A3A740E7}"/>
          </ac:picMkLst>
        </pc:picChg>
      </pc:sldChg>
      <pc:sldChg chg="addSp delSp modSp add mod modTransition">
        <pc:chgData name="Yasmin Lima" userId="0363c4e17e07ce6a" providerId="LiveId" clId="{61D45EDB-0083-4978-B9C0-B1EC41C24AA9}" dt="2025-06-05T12:47:29.439" v="16522" actId="14100"/>
        <pc:sldMkLst>
          <pc:docMk/>
          <pc:sldMk cId="840633810" sldId="314"/>
        </pc:sldMkLst>
        <pc:spChg chg="mod">
          <ac:chgData name="Yasmin Lima" userId="0363c4e17e07ce6a" providerId="LiveId" clId="{61D45EDB-0083-4978-B9C0-B1EC41C24AA9}" dt="2025-06-03T13:05:20" v="12861" actId="207"/>
          <ac:spMkLst>
            <pc:docMk/>
            <pc:sldMk cId="840633810" sldId="314"/>
            <ac:spMk id="4" creationId="{9A750B41-E66D-78A9-688F-36602DD1880A}"/>
          </ac:spMkLst>
        </pc:spChg>
        <pc:spChg chg="add mod">
          <ac:chgData name="Yasmin Lima" userId="0363c4e17e07ce6a" providerId="LiveId" clId="{61D45EDB-0083-4978-B9C0-B1EC41C24AA9}" dt="2025-06-04T02:40:09.764" v="14325"/>
          <ac:spMkLst>
            <pc:docMk/>
            <pc:sldMk cId="840633810" sldId="314"/>
            <ac:spMk id="5" creationId="{46218325-97BE-6E01-9AD1-9914E3D138BA}"/>
          </ac:spMkLst>
        </pc:spChg>
        <pc:spChg chg="del">
          <ac:chgData name="Yasmin Lima" userId="0363c4e17e07ce6a" providerId="LiveId" clId="{61D45EDB-0083-4978-B9C0-B1EC41C24AA9}" dt="2025-06-04T02:43:01.721" v="14383" actId="478"/>
          <ac:spMkLst>
            <pc:docMk/>
            <pc:sldMk cId="840633810" sldId="314"/>
            <ac:spMk id="7" creationId="{37A60210-11FB-C9EE-4A16-3BBED22A38E2}"/>
          </ac:spMkLst>
        </pc:spChg>
        <pc:spChg chg="del">
          <ac:chgData name="Yasmin Lima" userId="0363c4e17e07ce6a" providerId="LiveId" clId="{61D45EDB-0083-4978-B9C0-B1EC41C24AA9}" dt="2025-06-04T02:40:09.525" v="14324" actId="478"/>
          <ac:spMkLst>
            <pc:docMk/>
            <pc:sldMk cId="840633810" sldId="314"/>
            <ac:spMk id="10" creationId="{2F954B13-C876-91AF-E275-0B1D2C1B67D9}"/>
          </ac:spMkLst>
        </pc:spChg>
        <pc:spChg chg="add mod">
          <ac:chgData name="Yasmin Lima" userId="0363c4e17e07ce6a" providerId="LiveId" clId="{61D45EDB-0083-4978-B9C0-B1EC41C24AA9}" dt="2025-06-05T12:46:07.334" v="16497" actId="1076"/>
          <ac:spMkLst>
            <pc:docMk/>
            <pc:sldMk cId="840633810" sldId="314"/>
            <ac:spMk id="10" creationId="{E0D41EE0-5D4E-ADBB-D622-0C5E53AE31C2}"/>
          </ac:spMkLst>
        </pc:spChg>
        <pc:spChg chg="add mod">
          <ac:chgData name="Yasmin Lima" userId="0363c4e17e07ce6a" providerId="LiveId" clId="{61D45EDB-0083-4978-B9C0-B1EC41C24AA9}" dt="2025-06-04T02:43:01.938" v="14384"/>
          <ac:spMkLst>
            <pc:docMk/>
            <pc:sldMk cId="840633810" sldId="314"/>
            <ac:spMk id="11" creationId="{0E4BA92A-030B-F89F-8A16-7DD56C3E2194}"/>
          </ac:spMkLst>
        </pc:spChg>
        <pc:spChg chg="mod">
          <ac:chgData name="Yasmin Lima" userId="0363c4e17e07ce6a" providerId="LiveId" clId="{61D45EDB-0083-4978-B9C0-B1EC41C24AA9}" dt="2025-06-04T02:08:21.431" v="13991" actId="12788"/>
          <ac:spMkLst>
            <pc:docMk/>
            <pc:sldMk cId="840633810" sldId="314"/>
            <ac:spMk id="13" creationId="{E01BD575-2D8F-5CC7-443F-FEC340BC2673}"/>
          </ac:spMkLst>
        </pc:spChg>
        <pc:spChg chg="add mod">
          <ac:chgData name="Yasmin Lima" userId="0363c4e17e07ce6a" providerId="LiveId" clId="{61D45EDB-0083-4978-B9C0-B1EC41C24AA9}" dt="2025-06-05T12:47:29.439" v="16522" actId="14100"/>
          <ac:spMkLst>
            <pc:docMk/>
            <pc:sldMk cId="840633810" sldId="314"/>
            <ac:spMk id="16" creationId="{6A5AD5BB-CFE7-1088-E0E9-C858204169F1}"/>
          </ac:spMkLst>
        </pc:spChg>
        <pc:grpChg chg="add del mod">
          <ac:chgData name="Yasmin Lima" userId="0363c4e17e07ce6a" providerId="LiveId" clId="{61D45EDB-0083-4978-B9C0-B1EC41C24AA9}" dt="2025-06-05T12:45:36.544" v="16487" actId="478"/>
          <ac:grpSpMkLst>
            <pc:docMk/>
            <pc:sldMk cId="840633810" sldId="314"/>
            <ac:grpSpMk id="3" creationId="{EA9B3E87-6460-6E6D-F109-22B3BD5108F0}"/>
          </ac:grpSpMkLst>
        </pc:grpChg>
        <pc:grpChg chg="add del mod">
          <ac:chgData name="Yasmin Lima" userId="0363c4e17e07ce6a" providerId="LiveId" clId="{61D45EDB-0083-4978-B9C0-B1EC41C24AA9}" dt="2025-06-05T12:47:17.021" v="16519" actId="478"/>
          <ac:grpSpMkLst>
            <pc:docMk/>
            <pc:sldMk cId="840633810" sldId="314"/>
            <ac:grpSpMk id="8" creationId="{165B65E2-6D22-0EA5-1484-E91E4A52621B}"/>
          </ac:grpSpMkLst>
        </pc:grpChg>
        <pc:picChg chg="mod modCrop">
          <ac:chgData name="Yasmin Lima" userId="0363c4e17e07ce6a" providerId="LiveId" clId="{61D45EDB-0083-4978-B9C0-B1EC41C24AA9}" dt="2025-06-04T02:07:52.537" v="13984"/>
          <ac:picMkLst>
            <pc:docMk/>
            <pc:sldMk cId="840633810" sldId="314"/>
            <ac:picMk id="2" creationId="{0DD45430-6461-C0EF-54CF-B84BB2B2AC2D}"/>
          </ac:picMkLst>
        </pc:picChg>
        <pc:picChg chg="add mod">
          <ac:chgData name="Yasmin Lima" userId="0363c4e17e07ce6a" providerId="LiveId" clId="{61D45EDB-0083-4978-B9C0-B1EC41C24AA9}" dt="2025-06-05T12:45:36.881" v="16488"/>
          <ac:picMkLst>
            <pc:docMk/>
            <pc:sldMk cId="840633810" sldId="314"/>
            <ac:picMk id="7" creationId="{18B589B0-5F4E-0AB2-E266-A555CD1CF7C5}"/>
          </ac:picMkLst>
        </pc:picChg>
        <pc:picChg chg="add mod modCrop">
          <ac:chgData name="Yasmin Lima" userId="0363c4e17e07ce6a" providerId="LiveId" clId="{61D45EDB-0083-4978-B9C0-B1EC41C24AA9}" dt="2025-06-05T12:46:04.186" v="16496" actId="12788"/>
          <ac:picMkLst>
            <pc:docMk/>
            <pc:sldMk cId="840633810" sldId="314"/>
            <ac:picMk id="14" creationId="{98DE8462-24D8-3EB8-86C7-8C4D19EEFDE6}"/>
          </ac:picMkLst>
        </pc:picChg>
        <pc:picChg chg="add mod">
          <ac:chgData name="Yasmin Lima" userId="0363c4e17e07ce6a" providerId="LiveId" clId="{61D45EDB-0083-4978-B9C0-B1EC41C24AA9}" dt="2025-06-05T12:47:18.007" v="16520"/>
          <ac:picMkLst>
            <pc:docMk/>
            <pc:sldMk cId="840633810" sldId="314"/>
            <ac:picMk id="15" creationId="{E897CAFA-B35C-903A-2C3F-EAD874547454}"/>
          </ac:picMkLst>
        </pc:picChg>
      </pc:sldChg>
      <pc:sldChg chg="addSp delSp modSp add del mod modTransition">
        <pc:chgData name="Yasmin Lima" userId="0363c4e17e07ce6a" providerId="LiveId" clId="{61D45EDB-0083-4978-B9C0-B1EC41C24AA9}" dt="2025-06-05T12:47:50.738" v="16528" actId="1076"/>
        <pc:sldMkLst>
          <pc:docMk/>
          <pc:sldMk cId="356816144" sldId="315"/>
        </pc:sldMkLst>
        <pc:spChg chg="mod">
          <ac:chgData name="Yasmin Lima" userId="0363c4e17e07ce6a" providerId="LiveId" clId="{61D45EDB-0083-4978-B9C0-B1EC41C24AA9}" dt="2025-06-03T13:05:29.283" v="12864" actId="207"/>
          <ac:spMkLst>
            <pc:docMk/>
            <pc:sldMk cId="356816144" sldId="315"/>
            <ac:spMk id="4" creationId="{A528667B-98E4-5F71-7829-024783E4A6AD}"/>
          </ac:spMkLst>
        </pc:spChg>
        <pc:spChg chg="add mod">
          <ac:chgData name="Yasmin Lima" userId="0363c4e17e07ce6a" providerId="LiveId" clId="{61D45EDB-0083-4978-B9C0-B1EC41C24AA9}" dt="2025-06-04T02:40:07.128" v="14323"/>
          <ac:spMkLst>
            <pc:docMk/>
            <pc:sldMk cId="356816144" sldId="315"/>
            <ac:spMk id="5" creationId="{39946A3E-0D71-915F-9D00-537A31632F48}"/>
          </ac:spMkLst>
        </pc:spChg>
        <pc:spChg chg="del">
          <ac:chgData name="Yasmin Lima" userId="0363c4e17e07ce6a" providerId="LiveId" clId="{61D45EDB-0083-4978-B9C0-B1EC41C24AA9}" dt="2025-06-04T02:43:03.964" v="14385" actId="478"/>
          <ac:spMkLst>
            <pc:docMk/>
            <pc:sldMk cId="356816144" sldId="315"/>
            <ac:spMk id="7" creationId="{0953A786-B00A-CD22-EE17-B7185ED0B9D3}"/>
          </ac:spMkLst>
        </pc:spChg>
        <pc:spChg chg="add mod">
          <ac:chgData name="Yasmin Lima" userId="0363c4e17e07ce6a" providerId="LiveId" clId="{61D45EDB-0083-4978-B9C0-B1EC41C24AA9}" dt="2025-06-05T12:46:14.818" v="16501"/>
          <ac:spMkLst>
            <pc:docMk/>
            <pc:sldMk cId="356816144" sldId="315"/>
            <ac:spMk id="7" creationId="{0B3F778F-A1F9-0DAF-96C8-0EC7DAB2CC48}"/>
          </ac:spMkLst>
        </pc:spChg>
        <pc:spChg chg="del mod">
          <ac:chgData name="Yasmin Lima" userId="0363c4e17e07ce6a" providerId="LiveId" clId="{61D45EDB-0083-4978-B9C0-B1EC41C24AA9}" dt="2025-06-04T02:40:06.899" v="14322" actId="478"/>
          <ac:spMkLst>
            <pc:docMk/>
            <pc:sldMk cId="356816144" sldId="315"/>
            <ac:spMk id="10" creationId="{D004E0EB-DF95-C593-ABFC-D3E6FEF26DBB}"/>
          </ac:spMkLst>
        </pc:spChg>
        <pc:spChg chg="add mod">
          <ac:chgData name="Yasmin Lima" userId="0363c4e17e07ce6a" providerId="LiveId" clId="{61D45EDB-0083-4978-B9C0-B1EC41C24AA9}" dt="2025-06-04T02:43:04.180" v="14386"/>
          <ac:spMkLst>
            <pc:docMk/>
            <pc:sldMk cId="356816144" sldId="315"/>
            <ac:spMk id="11" creationId="{5B8F0ADB-F41B-9E8A-65DE-903CCF63C537}"/>
          </ac:spMkLst>
        </pc:spChg>
        <pc:spChg chg="mod">
          <ac:chgData name="Yasmin Lima" userId="0363c4e17e07ce6a" providerId="LiveId" clId="{61D45EDB-0083-4978-B9C0-B1EC41C24AA9}" dt="2025-06-01T18:23:45.945" v="7688" actId="1076"/>
          <ac:spMkLst>
            <pc:docMk/>
            <pc:sldMk cId="356816144" sldId="315"/>
            <ac:spMk id="12" creationId="{6F353704-EA30-C054-C0D9-3CEB127B1583}"/>
          </ac:spMkLst>
        </pc:spChg>
        <pc:spChg chg="mod topLvl">
          <ac:chgData name="Yasmin Lima" userId="0363c4e17e07ce6a" providerId="LiveId" clId="{61D45EDB-0083-4978-B9C0-B1EC41C24AA9}" dt="2025-06-05T12:46:36.900" v="16510" actId="12788"/>
          <ac:spMkLst>
            <pc:docMk/>
            <pc:sldMk cId="356816144" sldId="315"/>
            <ac:spMk id="13" creationId="{16C954DF-D6AC-AD9E-FE74-2BCBF379A21F}"/>
          </ac:spMkLst>
        </pc:spChg>
        <pc:spChg chg="add mod">
          <ac:chgData name="Yasmin Lima" userId="0363c4e17e07ce6a" providerId="LiveId" clId="{61D45EDB-0083-4978-B9C0-B1EC41C24AA9}" dt="2025-06-05T12:47:50.738" v="16528" actId="1076"/>
          <ac:spMkLst>
            <pc:docMk/>
            <pc:sldMk cId="356816144" sldId="315"/>
            <ac:spMk id="16" creationId="{D53E77A9-7787-C2EE-C44A-1112E59E6955}"/>
          </ac:spMkLst>
        </pc:spChg>
        <pc:grpChg chg="add del mod">
          <ac:chgData name="Yasmin Lima" userId="0363c4e17e07ce6a" providerId="LiveId" clId="{61D45EDB-0083-4978-B9C0-B1EC41C24AA9}" dt="2025-06-05T12:46:14.514" v="16500" actId="478"/>
          <ac:grpSpMkLst>
            <pc:docMk/>
            <pc:sldMk cId="356816144" sldId="315"/>
            <ac:grpSpMk id="3" creationId="{D4D57B35-C129-BB81-3256-7F4DF0586445}"/>
          </ac:grpSpMkLst>
        </pc:grpChg>
        <pc:grpChg chg="add del mod">
          <ac:chgData name="Yasmin Lima" userId="0363c4e17e07ce6a" providerId="LiveId" clId="{61D45EDB-0083-4978-B9C0-B1EC41C24AA9}" dt="2025-06-05T12:47:33.953" v="16523" actId="478"/>
          <ac:grpSpMkLst>
            <pc:docMk/>
            <pc:sldMk cId="356816144" sldId="315"/>
            <ac:grpSpMk id="8" creationId="{AAA5DF69-0ADC-E6EE-37A3-8401ED19AD27}"/>
          </ac:grpSpMkLst>
        </pc:grpChg>
        <pc:picChg chg="del mod topLvl modCrop">
          <ac:chgData name="Yasmin Lima" userId="0363c4e17e07ce6a" providerId="LiveId" clId="{61D45EDB-0083-4978-B9C0-B1EC41C24AA9}" dt="2025-06-05T12:46:14.514" v="16500" actId="478"/>
          <ac:picMkLst>
            <pc:docMk/>
            <pc:sldMk cId="356816144" sldId="315"/>
            <ac:picMk id="2" creationId="{DD9F5A8F-CB6C-9551-EDF8-EDAFE3247145}"/>
          </ac:picMkLst>
        </pc:picChg>
        <pc:picChg chg="mod">
          <ac:chgData name="Yasmin Lima" userId="0363c4e17e07ce6a" providerId="LiveId" clId="{61D45EDB-0083-4978-B9C0-B1EC41C24AA9}" dt="2025-06-01T18:23:25.458" v="7680"/>
          <ac:picMkLst>
            <pc:docMk/>
            <pc:sldMk cId="356816144" sldId="315"/>
            <ac:picMk id="9" creationId="{2DB87AEA-3546-4F27-220B-A732C073201B}"/>
          </ac:picMkLst>
        </pc:picChg>
        <pc:picChg chg="add mod">
          <ac:chgData name="Yasmin Lima" userId="0363c4e17e07ce6a" providerId="LiveId" clId="{61D45EDB-0083-4978-B9C0-B1EC41C24AA9}" dt="2025-06-05T12:46:14.818" v="16501"/>
          <ac:picMkLst>
            <pc:docMk/>
            <pc:sldMk cId="356816144" sldId="315"/>
            <ac:picMk id="10" creationId="{950CC952-9B9C-74DF-E58B-509280D8C90E}"/>
          </ac:picMkLst>
        </pc:picChg>
        <pc:picChg chg="add mod modCrop">
          <ac:chgData name="Yasmin Lima" userId="0363c4e17e07ce6a" providerId="LiveId" clId="{61D45EDB-0083-4978-B9C0-B1EC41C24AA9}" dt="2025-06-05T12:46:36.900" v="16510" actId="12788"/>
          <ac:picMkLst>
            <pc:docMk/>
            <pc:sldMk cId="356816144" sldId="315"/>
            <ac:picMk id="14" creationId="{5061D405-2A30-308F-DBDA-01CA857C2756}"/>
          </ac:picMkLst>
        </pc:picChg>
        <pc:picChg chg="add mod">
          <ac:chgData name="Yasmin Lima" userId="0363c4e17e07ce6a" providerId="LiveId" clId="{61D45EDB-0083-4978-B9C0-B1EC41C24AA9}" dt="2025-06-05T12:47:44.643" v="16526" actId="1076"/>
          <ac:picMkLst>
            <pc:docMk/>
            <pc:sldMk cId="356816144" sldId="315"/>
            <ac:picMk id="15" creationId="{E68774F1-1FE2-6E17-DCD7-14585198A965}"/>
          </ac:picMkLst>
        </pc:picChg>
      </pc:sldChg>
      <pc:sldChg chg="add del">
        <pc:chgData name="Yasmin Lima" userId="0363c4e17e07ce6a" providerId="LiveId" clId="{61D45EDB-0083-4978-B9C0-B1EC41C24AA9}" dt="2025-06-01T18:27:49.612" v="7785" actId="2696"/>
        <pc:sldMkLst>
          <pc:docMk/>
          <pc:sldMk cId="1950632519" sldId="316"/>
        </pc:sldMkLst>
      </pc:sldChg>
      <pc:sldChg chg="addSp delSp modSp add mod ord modTransition">
        <pc:chgData name="Yasmin Lima" userId="0363c4e17e07ce6a" providerId="LiveId" clId="{61D45EDB-0083-4978-B9C0-B1EC41C24AA9}" dt="2025-06-05T12:50:16.642" v="16560" actId="167"/>
        <pc:sldMkLst>
          <pc:docMk/>
          <pc:sldMk cId="714836389" sldId="317"/>
        </pc:sldMkLst>
        <pc:spChg chg="mod">
          <ac:chgData name="Yasmin Lima" userId="0363c4e17e07ce6a" providerId="LiveId" clId="{61D45EDB-0083-4978-B9C0-B1EC41C24AA9}" dt="2025-06-03T13:05:38.542" v="12867" actId="207"/>
          <ac:spMkLst>
            <pc:docMk/>
            <pc:sldMk cId="714836389" sldId="317"/>
            <ac:spMk id="2" creationId="{E08D9A50-E216-8ADC-E678-9A2436DDBADD}"/>
          </ac:spMkLst>
        </pc:spChg>
        <pc:spChg chg="add mod">
          <ac:chgData name="Yasmin Lima" userId="0363c4e17e07ce6a" providerId="LiveId" clId="{61D45EDB-0083-4978-B9C0-B1EC41C24AA9}" dt="2025-06-04T02:39:57.187" v="14316"/>
          <ac:spMkLst>
            <pc:docMk/>
            <pc:sldMk cId="714836389" sldId="317"/>
            <ac:spMk id="3" creationId="{E70AA4AF-0674-4FFD-8F35-B704A1741AD4}"/>
          </ac:spMkLst>
        </pc:spChg>
        <pc:spChg chg="add mod">
          <ac:chgData name="Yasmin Lima" userId="0363c4e17e07ce6a" providerId="LiveId" clId="{61D45EDB-0083-4978-B9C0-B1EC41C24AA9}" dt="2025-06-04T02:43:11.559" v="14392"/>
          <ac:spMkLst>
            <pc:docMk/>
            <pc:sldMk cId="714836389" sldId="317"/>
            <ac:spMk id="5" creationId="{842ED4C6-AFC1-69C2-4159-7CB4A9E9BB82}"/>
          </ac:spMkLst>
        </pc:spChg>
        <pc:spChg chg="del">
          <ac:chgData name="Yasmin Lima" userId="0363c4e17e07ce6a" providerId="LiveId" clId="{61D45EDB-0083-4978-B9C0-B1EC41C24AA9}" dt="2025-06-04T02:43:11.342" v="14391" actId="478"/>
          <ac:spMkLst>
            <pc:docMk/>
            <pc:sldMk cId="714836389" sldId="317"/>
            <ac:spMk id="7" creationId="{E3CF1A4B-A586-F020-E31B-9C759CB0A87F}"/>
          </ac:spMkLst>
        </pc:spChg>
        <pc:spChg chg="del">
          <ac:chgData name="Yasmin Lima" userId="0363c4e17e07ce6a" providerId="LiveId" clId="{61D45EDB-0083-4978-B9C0-B1EC41C24AA9}" dt="2025-06-04T02:39:56.937" v="14315" actId="478"/>
          <ac:spMkLst>
            <pc:docMk/>
            <pc:sldMk cId="714836389" sldId="317"/>
            <ac:spMk id="10" creationId="{ED393DFB-ED4C-60C6-9606-91FC14FC2DB8}"/>
          </ac:spMkLst>
        </pc:spChg>
        <pc:spChg chg="mod ord topLvl">
          <ac:chgData name="Yasmin Lima" userId="0363c4e17e07ce6a" providerId="LiveId" clId="{61D45EDB-0083-4978-B9C0-B1EC41C24AA9}" dt="2025-06-05T12:49:53.784" v="16554" actId="478"/>
          <ac:spMkLst>
            <pc:docMk/>
            <pc:sldMk cId="714836389" sldId="317"/>
            <ac:spMk id="12" creationId="{D425AD7D-3A51-0EB4-050E-E350F4BB9146}"/>
          </ac:spMkLst>
        </pc:spChg>
        <pc:spChg chg="mod topLvl">
          <ac:chgData name="Yasmin Lima" userId="0363c4e17e07ce6a" providerId="LiveId" clId="{61D45EDB-0083-4978-B9C0-B1EC41C24AA9}" dt="2025-06-05T12:49:48.530" v="16553" actId="12788"/>
          <ac:spMkLst>
            <pc:docMk/>
            <pc:sldMk cId="714836389" sldId="317"/>
            <ac:spMk id="13" creationId="{447CC8FA-C607-4E45-D99A-DC70CF332327}"/>
          </ac:spMkLst>
        </pc:spChg>
        <pc:grpChg chg="add del mod">
          <ac:chgData name="Yasmin Lima" userId="0363c4e17e07ce6a" providerId="LiveId" clId="{61D45EDB-0083-4978-B9C0-B1EC41C24AA9}" dt="2025-06-05T12:49:53.784" v="16554" actId="478"/>
          <ac:grpSpMkLst>
            <pc:docMk/>
            <pc:sldMk cId="714836389" sldId="317"/>
            <ac:grpSpMk id="15" creationId="{3487B5E1-1246-D6B3-0DAC-69AAAD00B264}"/>
          </ac:grpSpMkLst>
        </pc:grpChg>
        <pc:picChg chg="add del mod topLvl modCrop">
          <ac:chgData name="Yasmin Lima" userId="0363c4e17e07ce6a" providerId="LiveId" clId="{61D45EDB-0083-4978-B9C0-B1EC41C24AA9}" dt="2025-06-05T12:49:33.914" v="16546" actId="478"/>
          <ac:picMkLst>
            <pc:docMk/>
            <pc:sldMk cId="714836389" sldId="317"/>
            <ac:picMk id="4" creationId="{A55D3688-3245-61A3-B34E-F41490BDD8B4}"/>
          </ac:picMkLst>
        </pc:picChg>
        <pc:picChg chg="add mod ord modCrop">
          <ac:chgData name="Yasmin Lima" userId="0363c4e17e07ce6a" providerId="LiveId" clId="{61D45EDB-0083-4978-B9C0-B1EC41C24AA9}" dt="2025-06-05T12:50:10.435" v="16559" actId="167"/>
          <ac:picMkLst>
            <pc:docMk/>
            <pc:sldMk cId="714836389" sldId="317"/>
            <ac:picMk id="7" creationId="{6F75D92B-7F5F-2D29-1B5C-4B3B46609E81}"/>
          </ac:picMkLst>
        </pc:picChg>
        <pc:picChg chg="add mod ord">
          <ac:chgData name="Yasmin Lima" userId="0363c4e17e07ce6a" providerId="LiveId" clId="{61D45EDB-0083-4978-B9C0-B1EC41C24AA9}" dt="2025-06-05T12:50:16.642" v="16560" actId="167"/>
          <ac:picMkLst>
            <pc:docMk/>
            <pc:sldMk cId="714836389" sldId="317"/>
            <ac:picMk id="8" creationId="{F640D1A7-55C7-6120-EA7A-FE1E5ACCD5F1}"/>
          </ac:picMkLst>
        </pc:picChg>
        <pc:picChg chg="add del mod topLvl">
          <ac:chgData name="Yasmin Lima" userId="0363c4e17e07ce6a" providerId="LiveId" clId="{61D45EDB-0083-4978-B9C0-B1EC41C24AA9}" dt="2025-06-05T12:49:53.784" v="16554" actId="478"/>
          <ac:picMkLst>
            <pc:docMk/>
            <pc:sldMk cId="714836389" sldId="317"/>
            <ac:picMk id="14" creationId="{3745B578-47BC-07D5-4D70-0F8D2388089D}"/>
          </ac:picMkLst>
        </pc:picChg>
      </pc:sldChg>
      <pc:sldChg chg="addSp delSp modSp add mod modTransition">
        <pc:chgData name="Yasmin Lima" userId="0363c4e17e07ce6a" providerId="LiveId" clId="{61D45EDB-0083-4978-B9C0-B1EC41C24AA9}" dt="2025-06-05T12:50:46.101" v="16572" actId="12788"/>
        <pc:sldMkLst>
          <pc:docMk/>
          <pc:sldMk cId="1046203557" sldId="318"/>
        </pc:sldMkLst>
        <pc:spChg chg="mod">
          <ac:chgData name="Yasmin Lima" userId="0363c4e17e07ce6a" providerId="LiveId" clId="{61D45EDB-0083-4978-B9C0-B1EC41C24AA9}" dt="2025-06-03T13:05:40.759" v="12868" actId="207"/>
          <ac:spMkLst>
            <pc:docMk/>
            <pc:sldMk cId="1046203557" sldId="318"/>
            <ac:spMk id="2" creationId="{2F9B4601-5D64-8F0F-E5F3-BD7B616EFDAC}"/>
          </ac:spMkLst>
        </pc:spChg>
        <pc:spChg chg="add del mod">
          <ac:chgData name="Yasmin Lima" userId="0363c4e17e07ce6a" providerId="LiveId" clId="{61D45EDB-0083-4978-B9C0-B1EC41C24AA9}" dt="2025-06-05T12:50:25.054" v="16562" actId="478"/>
          <ac:spMkLst>
            <pc:docMk/>
            <pc:sldMk cId="1046203557" sldId="318"/>
            <ac:spMk id="5" creationId="{A04B6B40-E41B-1BC2-4CC3-7CAD26A623A3}"/>
          </ac:spMkLst>
        </pc:spChg>
        <pc:spChg chg="del">
          <ac:chgData name="Yasmin Lima" userId="0363c4e17e07ce6a" providerId="LiveId" clId="{61D45EDB-0083-4978-B9C0-B1EC41C24AA9}" dt="2025-06-04T02:43:16.521" v="14393" actId="478"/>
          <ac:spMkLst>
            <pc:docMk/>
            <pc:sldMk cId="1046203557" sldId="318"/>
            <ac:spMk id="7" creationId="{F3895585-539E-DB41-0FE4-191900736433}"/>
          </ac:spMkLst>
        </pc:spChg>
        <pc:spChg chg="add mod">
          <ac:chgData name="Yasmin Lima" userId="0363c4e17e07ce6a" providerId="LiveId" clId="{61D45EDB-0083-4978-B9C0-B1EC41C24AA9}" dt="2025-06-05T12:50:46.101" v="16572" actId="12788"/>
          <ac:spMkLst>
            <pc:docMk/>
            <pc:sldMk cId="1046203557" sldId="318"/>
            <ac:spMk id="8" creationId="{38B42540-8954-0BB1-43E4-CA59B3A11C58}"/>
          </ac:spMkLst>
        </pc:spChg>
        <pc:spChg chg="add mod">
          <ac:chgData name="Yasmin Lima" userId="0363c4e17e07ce6a" providerId="LiveId" clId="{61D45EDB-0083-4978-B9C0-B1EC41C24AA9}" dt="2025-06-04T02:39:54.327" v="14314"/>
          <ac:spMkLst>
            <pc:docMk/>
            <pc:sldMk cId="1046203557" sldId="318"/>
            <ac:spMk id="9" creationId="{B848CAE0-1C2A-0E58-5B03-A35247C797BB}"/>
          </ac:spMkLst>
        </pc:spChg>
        <pc:spChg chg="del">
          <ac:chgData name="Yasmin Lima" userId="0363c4e17e07ce6a" providerId="LiveId" clId="{61D45EDB-0083-4978-B9C0-B1EC41C24AA9}" dt="2025-06-04T02:39:54.088" v="14313" actId="478"/>
          <ac:spMkLst>
            <pc:docMk/>
            <pc:sldMk cId="1046203557" sldId="318"/>
            <ac:spMk id="10" creationId="{44C174FF-71CE-B427-12E5-1A9FA0EF613C}"/>
          </ac:spMkLst>
        </pc:spChg>
        <pc:spChg chg="add mod">
          <ac:chgData name="Yasmin Lima" userId="0363c4e17e07ce6a" providerId="LiveId" clId="{61D45EDB-0083-4978-B9C0-B1EC41C24AA9}" dt="2025-06-05T12:50:26.051" v="16563"/>
          <ac:spMkLst>
            <pc:docMk/>
            <pc:sldMk cId="1046203557" sldId="318"/>
            <ac:spMk id="10" creationId="{B1FE66BD-30B8-EB84-10AD-9299CEE3AB75}"/>
          </ac:spMkLst>
        </pc:spChg>
        <pc:spChg chg="add mod">
          <ac:chgData name="Yasmin Lima" userId="0363c4e17e07ce6a" providerId="LiveId" clId="{61D45EDB-0083-4978-B9C0-B1EC41C24AA9}" dt="2025-06-04T02:43:16.704" v="14394"/>
          <ac:spMkLst>
            <pc:docMk/>
            <pc:sldMk cId="1046203557" sldId="318"/>
            <ac:spMk id="11" creationId="{C9AB4CA6-D9FE-8166-7904-EE26E7EFFC66}"/>
          </ac:spMkLst>
        </pc:spChg>
        <pc:spChg chg="del mod topLvl">
          <ac:chgData name="Yasmin Lima" userId="0363c4e17e07ce6a" providerId="LiveId" clId="{61D45EDB-0083-4978-B9C0-B1EC41C24AA9}" dt="2025-06-04T02:10:42.557" v="14010" actId="478"/>
          <ac:spMkLst>
            <pc:docMk/>
            <pc:sldMk cId="1046203557" sldId="318"/>
            <ac:spMk id="13" creationId="{E1D6A80D-958D-417E-7892-4A17207DCD34}"/>
          </ac:spMkLst>
        </pc:spChg>
        <pc:picChg chg="add del mod">
          <ac:chgData name="Yasmin Lima" userId="0363c4e17e07ce6a" providerId="LiveId" clId="{61D45EDB-0083-4978-B9C0-B1EC41C24AA9}" dt="2025-06-05T12:50:23.858" v="16561" actId="478"/>
          <ac:picMkLst>
            <pc:docMk/>
            <pc:sldMk cId="1046203557" sldId="318"/>
            <ac:picMk id="3" creationId="{80A50C21-6979-B694-6490-54986016A540}"/>
          </ac:picMkLst>
        </pc:picChg>
        <pc:picChg chg="del mod topLvl modCrop">
          <ac:chgData name="Yasmin Lima" userId="0363c4e17e07ce6a" providerId="LiveId" clId="{61D45EDB-0083-4978-B9C0-B1EC41C24AA9}" dt="2025-06-05T12:50:30.009" v="16564" actId="478"/>
          <ac:picMkLst>
            <pc:docMk/>
            <pc:sldMk cId="1046203557" sldId="318"/>
            <ac:picMk id="4" creationId="{A7C3AD4E-B792-80A0-7AA9-80D89EDD1411}"/>
          </ac:picMkLst>
        </pc:picChg>
        <pc:picChg chg="add mod">
          <ac:chgData name="Yasmin Lima" userId="0363c4e17e07ce6a" providerId="LiveId" clId="{61D45EDB-0083-4978-B9C0-B1EC41C24AA9}" dt="2025-06-05T12:50:26.051" v="16563"/>
          <ac:picMkLst>
            <pc:docMk/>
            <pc:sldMk cId="1046203557" sldId="318"/>
            <ac:picMk id="7" creationId="{861CBA03-2E4C-A96A-061B-F67EB5B2A839}"/>
          </ac:picMkLst>
        </pc:picChg>
        <pc:picChg chg="add mod modCrop">
          <ac:chgData name="Yasmin Lima" userId="0363c4e17e07ce6a" providerId="LiveId" clId="{61D45EDB-0083-4978-B9C0-B1EC41C24AA9}" dt="2025-06-05T12:50:46.101" v="16572" actId="12788"/>
          <ac:picMkLst>
            <pc:docMk/>
            <pc:sldMk cId="1046203557" sldId="318"/>
            <ac:picMk id="12" creationId="{6E5B4944-4C28-EF0C-601E-CEF6B98A9B87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5T03:02:51.827" v="16433" actId="14100"/>
        <pc:sldMkLst>
          <pc:docMk/>
          <pc:sldMk cId="2543211368" sldId="319"/>
        </pc:sldMkLst>
        <pc:spChg chg="mod">
          <ac:chgData name="Yasmin Lima" userId="0363c4e17e07ce6a" providerId="LiveId" clId="{61D45EDB-0083-4978-B9C0-B1EC41C24AA9}" dt="2025-06-03T13:06:02.832" v="12875" actId="207"/>
          <ac:spMkLst>
            <pc:docMk/>
            <pc:sldMk cId="2543211368" sldId="319"/>
            <ac:spMk id="3" creationId="{3431CD85-7B12-663D-F351-FEE84F7EF0F5}"/>
          </ac:spMkLst>
        </pc:spChg>
        <pc:spChg chg="add mod">
          <ac:chgData name="Yasmin Lima" userId="0363c4e17e07ce6a" providerId="LiveId" clId="{61D45EDB-0083-4978-B9C0-B1EC41C24AA9}" dt="2025-06-04T02:39:30.444" v="14302"/>
          <ac:spMkLst>
            <pc:docMk/>
            <pc:sldMk cId="2543211368" sldId="319"/>
            <ac:spMk id="4" creationId="{39EF0BCC-C66F-7716-7A1B-956CF03D1130}"/>
          </ac:spMkLst>
        </pc:spChg>
        <pc:spChg chg="add mod">
          <ac:chgData name="Yasmin Lima" userId="0363c4e17e07ce6a" providerId="LiveId" clId="{61D45EDB-0083-4978-B9C0-B1EC41C24AA9}" dt="2025-06-04T02:43:33.902" v="14401"/>
          <ac:spMkLst>
            <pc:docMk/>
            <pc:sldMk cId="2543211368" sldId="319"/>
            <ac:spMk id="5" creationId="{A7914E64-FE36-4EE1-DA9D-0FA47858A994}"/>
          </ac:spMkLst>
        </pc:spChg>
        <pc:spChg chg="del">
          <ac:chgData name="Yasmin Lima" userId="0363c4e17e07ce6a" providerId="LiveId" clId="{61D45EDB-0083-4978-B9C0-B1EC41C24AA9}" dt="2025-06-04T02:43:33.686" v="14400" actId="478"/>
          <ac:spMkLst>
            <pc:docMk/>
            <pc:sldMk cId="2543211368" sldId="319"/>
            <ac:spMk id="7" creationId="{7C3227EB-3A3A-200A-902E-CF537D471AA3}"/>
          </ac:spMkLst>
        </pc:spChg>
        <pc:spChg chg="add mod">
          <ac:chgData name="Yasmin Lima" userId="0363c4e17e07ce6a" providerId="LiveId" clId="{61D45EDB-0083-4978-B9C0-B1EC41C24AA9}" dt="2025-06-05T02:39:54.611" v="16395" actId="12788"/>
          <ac:spMkLst>
            <pc:docMk/>
            <pc:sldMk cId="2543211368" sldId="319"/>
            <ac:spMk id="8" creationId="{FD8EDE23-66ED-B808-1A81-7C847F6F103E}"/>
          </ac:spMkLst>
        </pc:spChg>
        <pc:spChg chg="del">
          <ac:chgData name="Yasmin Lima" userId="0363c4e17e07ce6a" providerId="LiveId" clId="{61D45EDB-0083-4978-B9C0-B1EC41C24AA9}" dt="2025-06-04T02:39:30.194" v="14301" actId="478"/>
          <ac:spMkLst>
            <pc:docMk/>
            <pc:sldMk cId="2543211368" sldId="319"/>
            <ac:spMk id="10" creationId="{DAC72D80-E867-0C91-BF0B-02D0A35BC1C0}"/>
          </ac:spMkLst>
        </pc:spChg>
        <pc:spChg chg="add mod">
          <ac:chgData name="Yasmin Lima" userId="0363c4e17e07ce6a" providerId="LiveId" clId="{61D45EDB-0083-4978-B9C0-B1EC41C24AA9}" dt="2025-06-05T03:02:51.827" v="16433" actId="14100"/>
          <ac:spMkLst>
            <pc:docMk/>
            <pc:sldMk cId="2543211368" sldId="319"/>
            <ac:spMk id="18" creationId="{9D559AB4-7FA2-9BA2-D7CD-9D0050B449CE}"/>
          </ac:spMkLst>
        </pc:spChg>
        <pc:picChg chg="add del mod">
          <ac:chgData name="Yasmin Lima" userId="0363c4e17e07ce6a" providerId="LiveId" clId="{61D45EDB-0083-4978-B9C0-B1EC41C24AA9}" dt="2025-06-05T02:21:31.614" v="16195" actId="478"/>
          <ac:picMkLst>
            <pc:docMk/>
            <pc:sldMk cId="2543211368" sldId="319"/>
            <ac:picMk id="2" creationId="{EFE0C454-AE93-A181-4E70-4790C9F6478E}"/>
          </ac:picMkLst>
        </pc:picChg>
        <pc:picChg chg="add mod ord">
          <ac:chgData name="Yasmin Lima" userId="0363c4e17e07ce6a" providerId="LiveId" clId="{61D45EDB-0083-4978-B9C0-B1EC41C24AA9}" dt="2025-06-05T02:21:20.823" v="16192" actId="1076"/>
          <ac:picMkLst>
            <pc:docMk/>
            <pc:sldMk cId="2543211368" sldId="319"/>
            <ac:picMk id="7" creationId="{068FABED-742E-64E1-BE98-8F41E1EBA0E6}"/>
          </ac:picMkLst>
        </pc:picChg>
        <pc:picChg chg="add del mod">
          <ac:chgData name="Yasmin Lima" userId="0363c4e17e07ce6a" providerId="LiveId" clId="{61D45EDB-0083-4978-B9C0-B1EC41C24AA9}" dt="2025-06-05T02:20:59.231" v="16188" actId="478"/>
          <ac:picMkLst>
            <pc:docMk/>
            <pc:sldMk cId="2543211368" sldId="319"/>
            <ac:picMk id="9" creationId="{F6F835C9-9FD5-1E57-AF62-B3D32855699B}"/>
          </ac:picMkLst>
        </pc:picChg>
        <pc:picChg chg="add del mod modCrop">
          <ac:chgData name="Yasmin Lima" userId="0363c4e17e07ce6a" providerId="LiveId" clId="{61D45EDB-0083-4978-B9C0-B1EC41C24AA9}" dt="2025-06-05T02:39:45.287" v="16392" actId="478"/>
          <ac:picMkLst>
            <pc:docMk/>
            <pc:sldMk cId="2543211368" sldId="319"/>
            <ac:picMk id="10" creationId="{43EB360C-A9DB-72CF-4143-15A189B68D4F}"/>
          </ac:picMkLst>
        </pc:picChg>
        <pc:picChg chg="add mod">
          <ac:chgData name="Yasmin Lima" userId="0363c4e17e07ce6a" providerId="LiveId" clId="{61D45EDB-0083-4978-B9C0-B1EC41C24AA9}" dt="2025-06-05T02:39:54.611" v="16395" actId="12788"/>
          <ac:picMkLst>
            <pc:docMk/>
            <pc:sldMk cId="2543211368" sldId="319"/>
            <ac:picMk id="1026" creationId="{5A9A1CF5-6E48-2CF5-71BC-BF8E559FAB9D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12:32:09.371" v="15053" actId="14100"/>
        <pc:sldMkLst>
          <pc:docMk/>
          <pc:sldMk cId="2143347700" sldId="320"/>
        </pc:sldMkLst>
        <pc:spChg chg="mod">
          <ac:chgData name="Yasmin Lima" userId="0363c4e17e07ce6a" providerId="LiveId" clId="{61D45EDB-0083-4978-B9C0-B1EC41C24AA9}" dt="2025-06-03T13:06:28.267" v="12883" actId="207"/>
          <ac:spMkLst>
            <pc:docMk/>
            <pc:sldMk cId="2143347700" sldId="320"/>
            <ac:spMk id="2" creationId="{BB2EB0DC-2976-236A-F42F-277F3C2FBC2D}"/>
          </ac:spMkLst>
        </pc:spChg>
        <pc:spChg chg="add mod">
          <ac:chgData name="Yasmin Lima" userId="0363c4e17e07ce6a" providerId="LiveId" clId="{61D45EDB-0083-4978-B9C0-B1EC41C24AA9}" dt="2025-06-04T12:31:52.509" v="15049" actId="12788"/>
          <ac:spMkLst>
            <pc:docMk/>
            <pc:sldMk cId="2143347700" sldId="320"/>
            <ac:spMk id="5" creationId="{E7397EF6-B773-8C40-D4A6-B4984272C360}"/>
          </ac:spMkLst>
        </pc:spChg>
        <pc:spChg chg="del">
          <ac:chgData name="Yasmin Lima" userId="0363c4e17e07ce6a" providerId="LiveId" clId="{61D45EDB-0083-4978-B9C0-B1EC41C24AA9}" dt="2025-06-04T02:43:49.418" v="14411" actId="478"/>
          <ac:spMkLst>
            <pc:docMk/>
            <pc:sldMk cId="2143347700" sldId="320"/>
            <ac:spMk id="7" creationId="{70FB91F9-395C-9305-811D-7EAE59624688}"/>
          </ac:spMkLst>
        </pc:spChg>
        <pc:spChg chg="add mod">
          <ac:chgData name="Yasmin Lima" userId="0363c4e17e07ce6a" providerId="LiveId" clId="{61D45EDB-0083-4978-B9C0-B1EC41C24AA9}" dt="2025-06-04T02:39:04.548" v="14291"/>
          <ac:spMkLst>
            <pc:docMk/>
            <pc:sldMk cId="2143347700" sldId="320"/>
            <ac:spMk id="8" creationId="{4F5E4B77-619A-D16C-C148-67362DB2E121}"/>
          </ac:spMkLst>
        </pc:spChg>
        <pc:spChg chg="add mod">
          <ac:chgData name="Yasmin Lima" userId="0363c4e17e07ce6a" providerId="LiveId" clId="{61D45EDB-0083-4978-B9C0-B1EC41C24AA9}" dt="2025-06-04T02:43:49.635" v="14412"/>
          <ac:spMkLst>
            <pc:docMk/>
            <pc:sldMk cId="2143347700" sldId="320"/>
            <ac:spMk id="9" creationId="{FC059387-D2E2-B3C2-4050-3996A3DEF5A3}"/>
          </ac:spMkLst>
        </pc:spChg>
        <pc:spChg chg="del mod topLvl">
          <ac:chgData name="Yasmin Lima" userId="0363c4e17e07ce6a" providerId="LiveId" clId="{61D45EDB-0083-4978-B9C0-B1EC41C24AA9}" dt="2025-06-04T02:34:37.385" v="14248" actId="478"/>
          <ac:spMkLst>
            <pc:docMk/>
            <pc:sldMk cId="2143347700" sldId="320"/>
            <ac:spMk id="13" creationId="{9A35DE53-429D-FB57-8FCF-B449385416B3}"/>
          </ac:spMkLst>
        </pc:spChg>
        <pc:spChg chg="add mod">
          <ac:chgData name="Yasmin Lima" userId="0363c4e17e07ce6a" providerId="LiveId" clId="{61D45EDB-0083-4978-B9C0-B1EC41C24AA9}" dt="2025-06-04T12:32:09.371" v="15053" actId="14100"/>
          <ac:spMkLst>
            <pc:docMk/>
            <pc:sldMk cId="2143347700" sldId="320"/>
            <ac:spMk id="13" creationId="{D45D553C-FC9F-2194-1338-5D26C69C0973}"/>
          </ac:spMkLst>
        </pc:spChg>
        <pc:spChg chg="mod">
          <ac:chgData name="Yasmin Lima" userId="0363c4e17e07ce6a" providerId="LiveId" clId="{61D45EDB-0083-4978-B9C0-B1EC41C24AA9}" dt="2025-06-04T12:15:43.811" v="14902" actId="14100"/>
          <ac:spMkLst>
            <pc:docMk/>
            <pc:sldMk cId="2143347700" sldId="320"/>
            <ac:spMk id="14" creationId="{40AC34B8-20FD-430E-652B-DDD45C211E63}"/>
          </ac:spMkLst>
        </pc:spChg>
        <pc:grpChg chg="add del mod">
          <ac:chgData name="Yasmin Lima" userId="0363c4e17e07ce6a" providerId="LiveId" clId="{61D45EDB-0083-4978-B9C0-B1EC41C24AA9}" dt="2025-06-04T12:25:10.324" v="14988" actId="478"/>
          <ac:grpSpMkLst>
            <pc:docMk/>
            <pc:sldMk cId="2143347700" sldId="320"/>
            <ac:grpSpMk id="4" creationId="{9DAE7D77-F3AE-84B9-D0B6-BFED85568260}"/>
          </ac:grpSpMkLst>
        </pc:grpChg>
        <pc:picChg chg="del mod topLvl modCrop">
          <ac:chgData name="Yasmin Lima" userId="0363c4e17e07ce6a" providerId="LiveId" clId="{61D45EDB-0083-4978-B9C0-B1EC41C24AA9}" dt="2025-06-04T12:24:38.104" v="14978" actId="478"/>
          <ac:picMkLst>
            <pc:docMk/>
            <pc:sldMk cId="2143347700" sldId="320"/>
            <ac:picMk id="3" creationId="{586C2D86-190C-3E6A-6014-CFE6322D4974}"/>
          </ac:picMkLst>
        </pc:picChg>
        <pc:picChg chg="add mod modCrop">
          <ac:chgData name="Yasmin Lima" userId="0363c4e17e07ce6a" providerId="LiveId" clId="{61D45EDB-0083-4978-B9C0-B1EC41C24AA9}" dt="2025-06-04T12:31:52.509" v="15049" actId="12788"/>
          <ac:picMkLst>
            <pc:docMk/>
            <pc:sldMk cId="2143347700" sldId="320"/>
            <ac:picMk id="7" creationId="{0521F741-689E-EF53-D3CC-71BEC2135982}"/>
          </ac:picMkLst>
        </pc:picChg>
        <pc:picChg chg="add mod">
          <ac:chgData name="Yasmin Lima" userId="0363c4e17e07ce6a" providerId="LiveId" clId="{61D45EDB-0083-4978-B9C0-B1EC41C24AA9}" dt="2025-06-04T12:25:15.611" v="14991" actId="1076"/>
          <ac:picMkLst>
            <pc:docMk/>
            <pc:sldMk cId="2143347700" sldId="320"/>
            <ac:picMk id="11" creationId="{B1EA50F5-7E2E-381C-B836-20F249DDA98A}"/>
          </ac:picMkLst>
        </pc:picChg>
      </pc:sldChg>
      <pc:sldChg chg="addSp delSp modSp add del mod ord modTransition">
        <pc:chgData name="Yasmin Lima" userId="0363c4e17e07ce6a" providerId="LiveId" clId="{61D45EDB-0083-4978-B9C0-B1EC41C24AA9}" dt="2025-06-04T12:44:11.136" v="15170" actId="2696"/>
        <pc:sldMkLst>
          <pc:docMk/>
          <pc:sldMk cId="1935063875" sldId="321"/>
        </pc:sldMkLst>
        <pc:spChg chg="mod">
          <ac:chgData name="Yasmin Lima" userId="0363c4e17e07ce6a" providerId="LiveId" clId="{61D45EDB-0083-4978-B9C0-B1EC41C24AA9}" dt="2025-06-04T12:43:59.541" v="15168" actId="1076"/>
          <ac:spMkLst>
            <pc:docMk/>
            <pc:sldMk cId="1935063875" sldId="321"/>
            <ac:spMk id="3" creationId="{04C281D8-5086-376A-918D-F193893407A5}"/>
          </ac:spMkLst>
        </pc:spChg>
        <pc:spChg chg="add mod">
          <ac:chgData name="Yasmin Lima" userId="0363c4e17e07ce6a" providerId="LiveId" clId="{61D45EDB-0083-4978-B9C0-B1EC41C24AA9}" dt="2025-06-04T02:38:56.602" v="14287"/>
          <ac:spMkLst>
            <pc:docMk/>
            <pc:sldMk cId="1935063875" sldId="321"/>
            <ac:spMk id="6" creationId="{C864B94C-C141-65CB-992F-60FF0FEBD087}"/>
          </ac:spMkLst>
        </pc:spChg>
        <pc:spChg chg="add mod">
          <ac:chgData name="Yasmin Lima" userId="0363c4e17e07ce6a" providerId="LiveId" clId="{61D45EDB-0083-4978-B9C0-B1EC41C24AA9}" dt="2025-06-04T02:43:56.189" v="14416"/>
          <ac:spMkLst>
            <pc:docMk/>
            <pc:sldMk cId="1935063875" sldId="321"/>
            <ac:spMk id="7" creationId="{B131067C-2088-4430-53A8-0BE15AF1FEA7}"/>
          </ac:spMkLst>
        </pc:spChg>
        <pc:grpChg chg="add mod">
          <ac:chgData name="Yasmin Lima" userId="0363c4e17e07ce6a" providerId="LiveId" clId="{61D45EDB-0083-4978-B9C0-B1EC41C24AA9}" dt="2025-06-04T12:42:58.683" v="15144" actId="1076"/>
          <ac:grpSpMkLst>
            <pc:docMk/>
            <pc:sldMk cId="1935063875" sldId="321"/>
            <ac:grpSpMk id="5" creationId="{9852F0CE-9B79-6F6C-848B-DE90FDBE43A3}"/>
          </ac:grpSpMkLst>
        </pc:grpChg>
        <pc:picChg chg="add mod modCrop">
          <ac:chgData name="Yasmin Lima" userId="0363c4e17e07ce6a" providerId="LiveId" clId="{61D45EDB-0083-4978-B9C0-B1EC41C24AA9}" dt="2025-06-04T12:44:00.021" v="15169" actId="1076"/>
          <ac:picMkLst>
            <pc:docMk/>
            <pc:sldMk cId="1935063875" sldId="321"/>
            <ac:picMk id="4" creationId="{8084ABB5-C1EC-37D5-A27D-22D3287D3450}"/>
          </ac:picMkLst>
        </pc:picChg>
      </pc:sldChg>
      <pc:sldChg chg="add del">
        <pc:chgData name="Yasmin Lima" userId="0363c4e17e07ce6a" providerId="LiveId" clId="{61D45EDB-0083-4978-B9C0-B1EC41C24AA9}" dt="2025-06-02T12:57:31.327" v="10945" actId="2696"/>
        <pc:sldMkLst>
          <pc:docMk/>
          <pc:sldMk cId="3882111809" sldId="322"/>
        </pc:sldMkLst>
      </pc:sldChg>
      <pc:sldChg chg="addSp delSp modSp add del mod ord">
        <pc:chgData name="Yasmin Lima" userId="0363c4e17e07ce6a" providerId="LiveId" clId="{61D45EDB-0083-4978-B9C0-B1EC41C24AA9}" dt="2025-06-02T01:32:26.190" v="8846" actId="2696"/>
        <pc:sldMkLst>
          <pc:docMk/>
          <pc:sldMk cId="3859713457" sldId="323"/>
        </pc:sldMkLst>
      </pc:sldChg>
      <pc:sldChg chg="addSp delSp modSp add mod ord modTransition setBg">
        <pc:chgData name="Yasmin Lima" userId="0363c4e17e07ce6a" providerId="LiveId" clId="{61D45EDB-0083-4978-B9C0-B1EC41C24AA9}" dt="2025-06-04T03:04:18.191" v="14710" actId="20577"/>
        <pc:sldMkLst>
          <pc:docMk/>
          <pc:sldMk cId="1473336008" sldId="324"/>
        </pc:sldMkLst>
        <pc:spChg chg="mod">
          <ac:chgData name="Yasmin Lima" userId="0363c4e17e07ce6a" providerId="LiveId" clId="{61D45EDB-0083-4978-B9C0-B1EC41C24AA9}" dt="2025-06-04T03:04:18.191" v="14710" actId="20577"/>
          <ac:spMkLst>
            <pc:docMk/>
            <pc:sldMk cId="1473336008" sldId="324"/>
            <ac:spMk id="4" creationId="{39BAE16F-6757-F523-BDE4-8AA20606ADF6}"/>
          </ac:spMkLst>
        </pc:spChg>
        <pc:spChg chg="del mod topLvl">
          <ac:chgData name="Yasmin Lima" userId="0363c4e17e07ce6a" providerId="LiveId" clId="{61D45EDB-0083-4978-B9C0-B1EC41C24AA9}" dt="2025-06-04T01:15:21.332" v="13600" actId="478"/>
          <ac:spMkLst>
            <pc:docMk/>
            <pc:sldMk cId="1473336008" sldId="324"/>
            <ac:spMk id="6" creationId="{5BD16CB8-9428-75A9-15C1-64A6A9D5FA38}"/>
          </ac:spMkLst>
        </pc:spChg>
        <pc:spChg chg="mod topLvl">
          <ac:chgData name="Yasmin Lima" userId="0363c4e17e07ce6a" providerId="LiveId" clId="{61D45EDB-0083-4978-B9C0-B1EC41C24AA9}" dt="2025-06-04T01:15:21.332" v="13600" actId="478"/>
          <ac:spMkLst>
            <pc:docMk/>
            <pc:sldMk cId="1473336008" sldId="324"/>
            <ac:spMk id="7" creationId="{48DD29BD-353A-943F-D4BB-3DFC16355505}"/>
          </ac:spMkLst>
        </pc:spChg>
        <pc:spChg chg="del">
          <ac:chgData name="Yasmin Lima" userId="0363c4e17e07ce6a" providerId="LiveId" clId="{61D45EDB-0083-4978-B9C0-B1EC41C24AA9}" dt="2025-06-04T01:13:01.017" v="13576" actId="478"/>
          <ac:spMkLst>
            <pc:docMk/>
            <pc:sldMk cId="1473336008" sldId="324"/>
            <ac:spMk id="10" creationId="{E8A1386B-457F-E55A-AD63-DE9B6A85E459}"/>
          </ac:spMkLst>
        </pc:spChg>
        <pc:spChg chg="mod">
          <ac:chgData name="Yasmin Lima" userId="0363c4e17e07ce6a" providerId="LiveId" clId="{61D45EDB-0083-4978-B9C0-B1EC41C24AA9}" dt="2025-06-03T13:04:30.318" v="12844" actId="207"/>
          <ac:spMkLst>
            <pc:docMk/>
            <pc:sldMk cId="1473336008" sldId="324"/>
            <ac:spMk id="13" creationId="{CF81D4B9-7969-A6F0-ADE6-5408B3B4F949}"/>
          </ac:spMkLst>
        </pc:spChg>
        <pc:spChg chg="add del mod topLvl">
          <ac:chgData name="Yasmin Lima" userId="0363c4e17e07ce6a" providerId="LiveId" clId="{61D45EDB-0083-4978-B9C0-B1EC41C24AA9}" dt="2025-06-04T01:57:27.326" v="13913" actId="12788"/>
          <ac:spMkLst>
            <pc:docMk/>
            <pc:sldMk cId="1473336008" sldId="324"/>
            <ac:spMk id="14" creationId="{848185A2-8386-370B-650D-383748845915}"/>
          </ac:spMkLst>
        </pc:spChg>
        <pc:spChg chg="add del mod">
          <ac:chgData name="Yasmin Lima" userId="0363c4e17e07ce6a" providerId="LiveId" clId="{61D45EDB-0083-4978-B9C0-B1EC41C24AA9}" dt="2025-06-04T01:57:44.968" v="13920" actId="12788"/>
          <ac:spMkLst>
            <pc:docMk/>
            <pc:sldMk cId="1473336008" sldId="324"/>
            <ac:spMk id="17" creationId="{407C96DD-1D60-8D08-F4C4-CA899990C2A6}"/>
          </ac:spMkLst>
        </pc:spChg>
        <pc:spChg chg="add del mod">
          <ac:chgData name="Yasmin Lima" userId="0363c4e17e07ce6a" providerId="LiveId" clId="{61D45EDB-0083-4978-B9C0-B1EC41C24AA9}" dt="2025-06-04T01:57:47.556" v="13921" actId="12788"/>
          <ac:spMkLst>
            <pc:docMk/>
            <pc:sldMk cId="1473336008" sldId="324"/>
            <ac:spMk id="19" creationId="{033B87D4-58E2-C523-0FF9-8DCA9C62210A}"/>
          </ac:spMkLst>
        </pc:spChg>
        <pc:spChg chg="add del mod">
          <ac:chgData name="Yasmin Lima" userId="0363c4e17e07ce6a" providerId="LiveId" clId="{61D45EDB-0083-4978-B9C0-B1EC41C24AA9}" dt="2025-06-04T01:26:50.396" v="13721" actId="1076"/>
          <ac:spMkLst>
            <pc:docMk/>
            <pc:sldMk cId="1473336008" sldId="324"/>
            <ac:spMk id="20" creationId="{27093788-0015-F2B7-D955-69D7AAF9C645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26" creationId="{146ACBCD-B075-D766-458C-3A226862A720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28" creationId="{53BAF16D-20BE-74C5-0099-2A0662E5E6EC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30" creationId="{C762EA1A-3204-5157-4F36-A5E6F3F07272}"/>
          </ac:spMkLst>
        </pc:spChg>
        <pc:spChg chg="mod">
          <ac:chgData name="Yasmin Lima" userId="0363c4e17e07ce6a" providerId="LiveId" clId="{61D45EDB-0083-4978-B9C0-B1EC41C24AA9}" dt="2025-06-04T01:21:20.253" v="13667" actId="164"/>
          <ac:spMkLst>
            <pc:docMk/>
            <pc:sldMk cId="1473336008" sldId="324"/>
            <ac:spMk id="32" creationId="{516015D5-D207-0230-7328-5D910944ED03}"/>
          </ac:spMkLst>
        </pc:spChg>
        <pc:spChg chg="add mod topLvl">
          <ac:chgData name="Yasmin Lima" userId="0363c4e17e07ce6a" providerId="LiveId" clId="{61D45EDB-0083-4978-B9C0-B1EC41C24AA9}" dt="2025-06-04T01:57:55.175" v="13924" actId="12788"/>
          <ac:spMkLst>
            <pc:docMk/>
            <pc:sldMk cId="1473336008" sldId="324"/>
            <ac:spMk id="33" creationId="{605F2147-D1BE-EF94-A22C-5EC150B64901}"/>
          </ac:spMkLst>
        </pc:spChg>
        <pc:spChg chg="mod ord">
          <ac:chgData name="Yasmin Lima" userId="0363c4e17e07ce6a" providerId="LiveId" clId="{61D45EDB-0083-4978-B9C0-B1EC41C24AA9}" dt="2025-06-04T01:17:41.718" v="13630" actId="12789"/>
          <ac:spMkLst>
            <pc:docMk/>
            <pc:sldMk cId="1473336008" sldId="324"/>
            <ac:spMk id="34" creationId="{77670D11-B004-CA01-A23D-19B347472645}"/>
          </ac:spMkLst>
        </pc:spChg>
        <pc:spChg chg="add del mod">
          <ac:chgData name="Yasmin Lima" userId="0363c4e17e07ce6a" providerId="LiveId" clId="{61D45EDB-0083-4978-B9C0-B1EC41C24AA9}" dt="2025-06-04T01:13:06.597" v="13578" actId="478"/>
          <ac:spMkLst>
            <pc:docMk/>
            <pc:sldMk cId="1473336008" sldId="324"/>
            <ac:spMk id="37" creationId="{F76105A3-DC5E-A307-D229-9010F16C117E}"/>
          </ac:spMkLst>
        </pc:spChg>
        <pc:spChg chg="mod">
          <ac:chgData name="Yasmin Lima" userId="0363c4e17e07ce6a" providerId="LiveId" clId="{61D45EDB-0083-4978-B9C0-B1EC41C24AA9}" dt="2025-06-04T01:15:37.636" v="13603"/>
          <ac:spMkLst>
            <pc:docMk/>
            <pc:sldMk cId="1473336008" sldId="324"/>
            <ac:spMk id="40" creationId="{0A0EE5DE-129A-122C-51FB-B9B78732A6D6}"/>
          </ac:spMkLst>
        </pc:spChg>
        <pc:spChg chg="mod">
          <ac:chgData name="Yasmin Lima" userId="0363c4e17e07ce6a" providerId="LiveId" clId="{61D45EDB-0083-4978-B9C0-B1EC41C24AA9}" dt="2025-06-04T01:15:37.636" v="13603"/>
          <ac:spMkLst>
            <pc:docMk/>
            <pc:sldMk cId="1473336008" sldId="324"/>
            <ac:spMk id="41" creationId="{0224C35F-9AD4-5359-6100-28A6E0153370}"/>
          </ac:spMkLst>
        </pc:spChg>
        <pc:spChg chg="add mod">
          <ac:chgData name="Yasmin Lima" userId="0363c4e17e07ce6a" providerId="LiveId" clId="{61D45EDB-0083-4978-B9C0-B1EC41C24AA9}" dt="2025-06-04T01:24:28.505" v="13703"/>
          <ac:spMkLst>
            <pc:docMk/>
            <pc:sldMk cId="1473336008" sldId="324"/>
            <ac:spMk id="45" creationId="{D7D3D57A-D366-EA3D-D2F0-8B6AE22E86F2}"/>
          </ac:spMkLst>
        </pc:spChg>
        <pc:spChg chg="del">
          <ac:chgData name="Yasmin Lima" userId="0363c4e17e07ce6a" providerId="LiveId" clId="{61D45EDB-0083-4978-B9C0-B1EC41C24AA9}" dt="2025-06-04T01:24:27.640" v="13702" actId="478"/>
          <ac:spMkLst>
            <pc:docMk/>
            <pc:sldMk cId="1473336008" sldId="324"/>
            <ac:spMk id="48" creationId="{D5122830-2148-CCBF-5E1F-1DDBC8BFE702}"/>
          </ac:spMkLst>
        </pc:spChg>
        <pc:grpChg chg="del mod">
          <ac:chgData name="Yasmin Lima" userId="0363c4e17e07ce6a" providerId="LiveId" clId="{61D45EDB-0083-4978-B9C0-B1EC41C24AA9}" dt="2025-06-04T01:15:21.332" v="13600" actId="478"/>
          <ac:grpSpMkLst>
            <pc:docMk/>
            <pc:sldMk cId="1473336008" sldId="324"/>
            <ac:grpSpMk id="5" creationId="{1641331E-3932-CA72-E837-D844A18B1858}"/>
          </ac:grpSpMkLst>
        </pc:grpChg>
        <pc:grpChg chg="del">
          <ac:chgData name="Yasmin Lima" userId="0363c4e17e07ce6a" providerId="LiveId" clId="{61D45EDB-0083-4978-B9C0-B1EC41C24AA9}" dt="2025-06-04T01:12:59.285" v="13575" actId="478"/>
          <ac:grpSpMkLst>
            <pc:docMk/>
            <pc:sldMk cId="1473336008" sldId="324"/>
            <ac:grpSpMk id="8" creationId="{E926BE4F-ACEC-8A99-2CE5-3E60B8565244}"/>
          </ac:grpSpMkLst>
        </pc:grpChg>
        <pc:grpChg chg="add del mod">
          <ac:chgData name="Yasmin Lima" userId="0363c4e17e07ce6a" providerId="LiveId" clId="{61D45EDB-0083-4978-B9C0-B1EC41C24AA9}" dt="2025-06-04T01:14:55.837" v="13596" actId="478"/>
          <ac:grpSpMkLst>
            <pc:docMk/>
            <pc:sldMk cId="1473336008" sldId="324"/>
            <ac:grpSpMk id="11" creationId="{9745AE43-5D84-FBEC-8F56-BD52EC34CDB9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1" creationId="{E762C6E6-A475-FDF5-5DB7-DA012B646E20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2" creationId="{48E80294-F94A-ACE2-2A85-35B70EDC2E54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3" creationId="{1D3DE29F-8E1E-8CAB-8091-E5659F10F823}"/>
          </ac:grpSpMkLst>
        </pc:grpChg>
        <pc:grpChg chg="mod topLvl">
          <ac:chgData name="Yasmin Lima" userId="0363c4e17e07ce6a" providerId="LiveId" clId="{61D45EDB-0083-4978-B9C0-B1EC41C24AA9}" dt="2025-06-04T01:21:20.253" v="13667" actId="164"/>
          <ac:grpSpMkLst>
            <pc:docMk/>
            <pc:sldMk cId="1473336008" sldId="324"/>
            <ac:grpSpMk id="24" creationId="{8BC02A79-0EB0-B650-C37A-67C2625FF1FB}"/>
          </ac:grpSpMkLst>
        </pc:grpChg>
        <pc:grpChg chg="add mod">
          <ac:chgData name="Yasmin Lima" userId="0363c4e17e07ce6a" providerId="LiveId" clId="{61D45EDB-0083-4978-B9C0-B1EC41C24AA9}" dt="2025-06-04T01:57:41.490" v="13919" actId="1076"/>
          <ac:grpSpMkLst>
            <pc:docMk/>
            <pc:sldMk cId="1473336008" sldId="324"/>
            <ac:grpSpMk id="35" creationId="{71C7C690-84D6-035B-2347-3A9631DB7C55}"/>
          </ac:grpSpMkLst>
        </pc:grpChg>
        <pc:grpChg chg="add mod">
          <ac:chgData name="Yasmin Lima" userId="0363c4e17e07ce6a" providerId="LiveId" clId="{61D45EDB-0083-4978-B9C0-B1EC41C24AA9}" dt="2025-06-04T01:22:41.396" v="13681" actId="1076"/>
          <ac:grpSpMkLst>
            <pc:docMk/>
            <pc:sldMk cId="1473336008" sldId="324"/>
            <ac:grpSpMk id="36" creationId="{A347337E-D420-15B3-E912-15E419B33C3C}"/>
          </ac:grpSpMkLst>
        </pc:grpChg>
        <pc:grpChg chg="add mod ord">
          <ac:chgData name="Yasmin Lima" userId="0363c4e17e07ce6a" providerId="LiveId" clId="{61D45EDB-0083-4978-B9C0-B1EC41C24AA9}" dt="2025-06-04T01:26:50.396" v="13721" actId="1076"/>
          <ac:grpSpMkLst>
            <pc:docMk/>
            <pc:sldMk cId="1473336008" sldId="324"/>
            <ac:grpSpMk id="39" creationId="{10429659-60B8-E96A-2607-6379E775AA98}"/>
          </ac:grpSpMkLst>
        </pc:grpChg>
        <pc:grpChg chg="add mod">
          <ac:chgData name="Yasmin Lima" userId="0363c4e17e07ce6a" providerId="LiveId" clId="{61D45EDB-0083-4978-B9C0-B1EC41C24AA9}" dt="2025-06-04T01:57:55.175" v="13924" actId="12788"/>
          <ac:grpSpMkLst>
            <pc:docMk/>
            <pc:sldMk cId="1473336008" sldId="324"/>
            <ac:grpSpMk id="43" creationId="{293D523A-F886-25B9-27D4-B7372B52048E}"/>
          </ac:grpSpMkLst>
        </pc:grpChg>
        <pc:grpChg chg="add mod">
          <ac:chgData name="Yasmin Lima" userId="0363c4e17e07ce6a" providerId="LiveId" clId="{61D45EDB-0083-4978-B9C0-B1EC41C24AA9}" dt="2025-06-04T01:21:19.300" v="13666" actId="12789"/>
          <ac:grpSpMkLst>
            <pc:docMk/>
            <pc:sldMk cId="1473336008" sldId="324"/>
            <ac:grpSpMk id="44" creationId="{5DBCA12C-4737-ACD0-5FC9-4530F9DE1DF0}"/>
          </ac:grpSpMkLst>
        </pc:grpChg>
        <pc:picChg chg="add mod topLvl modCrop">
          <ac:chgData name="Yasmin Lima" userId="0363c4e17e07ce6a" providerId="LiveId" clId="{61D45EDB-0083-4978-B9C0-B1EC41C24AA9}" dt="2025-06-04T01:57:27.326" v="13913" actId="12788"/>
          <ac:picMkLst>
            <pc:docMk/>
            <pc:sldMk cId="1473336008" sldId="324"/>
            <ac:picMk id="12" creationId="{AFC7BDF9-6FEF-5FF8-2F4B-16ADC37A43EE}"/>
          </ac:picMkLst>
        </pc:picChg>
        <pc:picChg chg="add mod modCrop">
          <ac:chgData name="Yasmin Lima" userId="0363c4e17e07ce6a" providerId="LiveId" clId="{61D45EDB-0083-4978-B9C0-B1EC41C24AA9}" dt="2025-06-04T01:57:44.968" v="13920" actId="12788"/>
          <ac:picMkLst>
            <pc:docMk/>
            <pc:sldMk cId="1473336008" sldId="324"/>
            <ac:picMk id="15" creationId="{70C08EB1-F618-0DE8-0786-8505844A2CDA}"/>
          </ac:picMkLst>
        </pc:picChg>
        <pc:picChg chg="add del mod topLvl">
          <ac:chgData name="Yasmin Lima" userId="0363c4e17e07ce6a" providerId="LiveId" clId="{61D45EDB-0083-4978-B9C0-B1EC41C24AA9}" dt="2025-06-04T01:57:38.215" v="13918" actId="1076"/>
          <ac:picMkLst>
            <pc:docMk/>
            <pc:sldMk cId="1473336008" sldId="324"/>
            <ac:picMk id="16" creationId="{D0B3743D-DFB2-7F57-1C56-6192862C37FF}"/>
          </ac:picMkLst>
        </pc:picChg>
        <pc:picChg chg="add mod modCrop">
          <ac:chgData name="Yasmin Lima" userId="0363c4e17e07ce6a" providerId="LiveId" clId="{61D45EDB-0083-4978-B9C0-B1EC41C24AA9}" dt="2025-06-04T01:57:47.556" v="13921" actId="12788"/>
          <ac:picMkLst>
            <pc:docMk/>
            <pc:sldMk cId="1473336008" sldId="324"/>
            <ac:picMk id="18" creationId="{948AA1A3-1751-1A57-E110-4DBF12000A40}"/>
          </ac:picMkLst>
        </pc:picChg>
        <pc:picChg chg="add mod">
          <ac:chgData name="Yasmin Lima" userId="0363c4e17e07ce6a" providerId="LiveId" clId="{61D45EDB-0083-4978-B9C0-B1EC41C24AA9}" dt="2025-06-04T01:13:17.419" v="13580" actId="571"/>
          <ac:picMkLst>
            <pc:docMk/>
            <pc:sldMk cId="1473336008" sldId="324"/>
            <ac:picMk id="38" creationId="{2C7A8A68-9B3B-CCEC-2058-DA885DFA3E1B}"/>
          </ac:picMkLst>
        </pc:picChg>
        <pc:picChg chg="add mod">
          <ac:chgData name="Yasmin Lima" userId="0363c4e17e07ce6a" providerId="LiveId" clId="{61D45EDB-0083-4978-B9C0-B1EC41C24AA9}" dt="2025-06-04T01:16:18.450" v="13609" actId="571"/>
          <ac:picMkLst>
            <pc:docMk/>
            <pc:sldMk cId="1473336008" sldId="324"/>
            <ac:picMk id="42" creationId="{2F4FC8EB-AC66-E035-9EA5-83698055E7DC}"/>
          </ac:picMkLst>
        </pc:picChg>
        <pc:cxnChg chg="mod">
          <ac:chgData name="Yasmin Lima" userId="0363c4e17e07ce6a" providerId="LiveId" clId="{61D45EDB-0083-4978-B9C0-B1EC41C24AA9}" dt="2025-06-04T01:20:31.782" v="13652" actId="12788"/>
          <ac:cxnSpMkLst>
            <pc:docMk/>
            <pc:sldMk cId="1473336008" sldId="324"/>
            <ac:cxnSpMk id="25" creationId="{84E2D513-E14F-0D7C-62FE-7508040D704E}"/>
          </ac:cxnSpMkLst>
        </pc:cxnChg>
        <pc:cxnChg chg="mod">
          <ac:chgData name="Yasmin Lima" userId="0363c4e17e07ce6a" providerId="LiveId" clId="{61D45EDB-0083-4978-B9C0-B1EC41C24AA9}" dt="2025-06-04T01:20:35.689" v="13653" actId="12788"/>
          <ac:cxnSpMkLst>
            <pc:docMk/>
            <pc:sldMk cId="1473336008" sldId="324"/>
            <ac:cxnSpMk id="27" creationId="{729CFB95-335B-BE57-1480-970953B8DB2D}"/>
          </ac:cxnSpMkLst>
        </pc:cxnChg>
        <pc:cxnChg chg="mod">
          <ac:chgData name="Yasmin Lima" userId="0363c4e17e07ce6a" providerId="LiveId" clId="{61D45EDB-0083-4978-B9C0-B1EC41C24AA9}" dt="2025-06-04T01:20:43.286" v="13656" actId="12788"/>
          <ac:cxnSpMkLst>
            <pc:docMk/>
            <pc:sldMk cId="1473336008" sldId="324"/>
            <ac:cxnSpMk id="29" creationId="{094458AF-FD46-EF33-7CCF-2663C2568A9B}"/>
          </ac:cxnSpMkLst>
        </pc:cxnChg>
        <pc:cxnChg chg="mod">
          <ac:chgData name="Yasmin Lima" userId="0363c4e17e07ce6a" providerId="LiveId" clId="{61D45EDB-0083-4978-B9C0-B1EC41C24AA9}" dt="2025-06-04T01:20:47.181" v="13657" actId="12788"/>
          <ac:cxnSpMkLst>
            <pc:docMk/>
            <pc:sldMk cId="1473336008" sldId="324"/>
            <ac:cxnSpMk id="31" creationId="{162EE9CD-BD18-7F1F-C3F3-C52137F264FD}"/>
          </ac:cxnSpMkLst>
        </pc:cxnChg>
      </pc:sldChg>
      <pc:sldChg chg="addSp delSp modSp add mod modTransition">
        <pc:chgData name="Yasmin Lima" userId="0363c4e17e07ce6a" providerId="LiveId" clId="{61D45EDB-0083-4978-B9C0-B1EC41C24AA9}" dt="2025-06-04T02:47:33.544" v="14435"/>
        <pc:sldMkLst>
          <pc:docMk/>
          <pc:sldMk cId="975651079" sldId="325"/>
        </pc:sldMkLst>
        <pc:spChg chg="mod">
          <ac:chgData name="Yasmin Lima" userId="0363c4e17e07ce6a" providerId="LiveId" clId="{61D45EDB-0083-4978-B9C0-B1EC41C24AA9}" dt="2025-06-03T13:04:45.092" v="12848" actId="207"/>
          <ac:spMkLst>
            <pc:docMk/>
            <pc:sldMk cId="975651079" sldId="325"/>
            <ac:spMk id="2" creationId="{A7352EDD-A338-5E6B-FDE9-1D10575BE5D6}"/>
          </ac:spMkLst>
        </pc:spChg>
        <pc:spChg chg="add mod">
          <ac:chgData name="Yasmin Lima" userId="0363c4e17e07ce6a" providerId="LiveId" clId="{61D45EDB-0083-4978-B9C0-B1EC41C24AA9}" dt="2025-06-04T02:41:13.345" v="14345"/>
          <ac:spMkLst>
            <pc:docMk/>
            <pc:sldMk cId="975651079" sldId="325"/>
            <ac:spMk id="3" creationId="{C226ED3E-84E3-1B1B-E280-09F84F5A8F4A}"/>
          </ac:spMkLst>
        </pc:spChg>
        <pc:spChg chg="add mod">
          <ac:chgData name="Yasmin Lima" userId="0363c4e17e07ce6a" providerId="LiveId" clId="{61D45EDB-0083-4978-B9C0-B1EC41C24AA9}" dt="2025-06-04T02:42:34.725" v="14366"/>
          <ac:spMkLst>
            <pc:docMk/>
            <pc:sldMk cId="975651079" sldId="325"/>
            <ac:spMk id="4" creationId="{A2DAADF2-73C6-ED5D-35FA-E28598DC6412}"/>
          </ac:spMkLst>
        </pc:spChg>
        <pc:spChg chg="del">
          <ac:chgData name="Yasmin Lima" userId="0363c4e17e07ce6a" providerId="LiveId" clId="{61D45EDB-0083-4978-B9C0-B1EC41C24AA9}" dt="2025-06-04T02:42:34.508" v="14365" actId="478"/>
          <ac:spMkLst>
            <pc:docMk/>
            <pc:sldMk cId="975651079" sldId="325"/>
            <ac:spMk id="7" creationId="{323CE76C-B2A6-64D6-621E-EA04B375B7F8}"/>
          </ac:spMkLst>
        </pc:spChg>
        <pc:spChg chg="del">
          <ac:chgData name="Yasmin Lima" userId="0363c4e17e07ce6a" providerId="LiveId" clId="{61D45EDB-0083-4978-B9C0-B1EC41C24AA9}" dt="2025-06-04T02:41:13.139" v="14344" actId="478"/>
          <ac:spMkLst>
            <pc:docMk/>
            <pc:sldMk cId="975651079" sldId="325"/>
            <ac:spMk id="10" creationId="{F58E4EA4-E208-FBD1-B191-E10FAB567EDE}"/>
          </ac:spMkLst>
        </pc:spChg>
        <pc:spChg chg="mod">
          <ac:chgData name="Yasmin Lima" userId="0363c4e17e07ce6a" providerId="LiveId" clId="{61D45EDB-0083-4978-B9C0-B1EC41C24AA9}" dt="2025-06-04T01:35:01.314" v="13813" actId="20577"/>
          <ac:spMkLst>
            <pc:docMk/>
            <pc:sldMk cId="975651079" sldId="325"/>
            <ac:spMk id="13" creationId="{5B35145A-33DC-9D5C-5231-704271CE1E21}"/>
          </ac:spMkLst>
        </pc:spChg>
        <pc:picChg chg="add mod">
          <ac:chgData name="Yasmin Lima" userId="0363c4e17e07ce6a" providerId="LiveId" clId="{61D45EDB-0083-4978-B9C0-B1EC41C24AA9}" dt="2025-06-02T01:45:07.842" v="8890" actId="1076"/>
          <ac:picMkLst>
            <pc:docMk/>
            <pc:sldMk cId="975651079" sldId="325"/>
            <ac:picMk id="5" creationId="{F810C2D7-30D4-7D1E-17C8-F825328E71F3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4T02:47:33.544" v="14435"/>
        <pc:sldMkLst>
          <pc:docMk/>
          <pc:sldMk cId="574074633" sldId="326"/>
        </pc:sldMkLst>
        <pc:spChg chg="mod">
          <ac:chgData name="Yasmin Lima" userId="0363c4e17e07ce6a" providerId="LiveId" clId="{61D45EDB-0083-4978-B9C0-B1EC41C24AA9}" dt="2025-06-04T01:48:43.522" v="13861" actId="20577"/>
          <ac:spMkLst>
            <pc:docMk/>
            <pc:sldMk cId="574074633" sldId="326"/>
            <ac:spMk id="4" creationId="{96817817-72D1-BE85-CB99-9AC85022C2F6}"/>
          </ac:spMkLst>
        </pc:spChg>
        <pc:spChg chg="del">
          <ac:chgData name="Yasmin Lima" userId="0363c4e17e07ce6a" providerId="LiveId" clId="{61D45EDB-0083-4978-B9C0-B1EC41C24AA9}" dt="2025-06-04T01:47:40.816" v="13847" actId="478"/>
          <ac:spMkLst>
            <pc:docMk/>
            <pc:sldMk cId="574074633" sldId="326"/>
            <ac:spMk id="10" creationId="{EE88AB84-F027-2A30-0A8B-1B891364B143}"/>
          </ac:spMkLst>
        </pc:spChg>
        <pc:spChg chg="mod">
          <ac:chgData name="Yasmin Lima" userId="0363c4e17e07ce6a" providerId="LiveId" clId="{61D45EDB-0083-4978-B9C0-B1EC41C24AA9}" dt="2025-06-04T01:59:37.185" v="13929" actId="12788"/>
          <ac:spMkLst>
            <pc:docMk/>
            <pc:sldMk cId="574074633" sldId="326"/>
            <ac:spMk id="14" creationId="{FCDB37C7-778C-ECA0-4C5A-DA3F75CB7271}"/>
          </ac:spMkLst>
        </pc:spChg>
        <pc:spChg chg="mod">
          <ac:chgData name="Yasmin Lima" userId="0363c4e17e07ce6a" providerId="LiveId" clId="{61D45EDB-0083-4978-B9C0-B1EC41C24AA9}" dt="2025-06-03T13:05:05.289" v="12855" actId="207"/>
          <ac:spMkLst>
            <pc:docMk/>
            <pc:sldMk cId="574074633" sldId="326"/>
            <ac:spMk id="15" creationId="{6DA09C2F-F722-E13D-D584-B02B905F51BF}"/>
          </ac:spMkLst>
        </pc:spChg>
        <pc:spChg chg="mod topLvl">
          <ac:chgData name="Yasmin Lima" userId="0363c4e17e07ce6a" providerId="LiveId" clId="{61D45EDB-0083-4978-B9C0-B1EC41C24AA9}" dt="2025-06-04T02:02:52.011" v="13956" actId="12788"/>
          <ac:spMkLst>
            <pc:docMk/>
            <pc:sldMk cId="574074633" sldId="326"/>
            <ac:spMk id="16" creationId="{55415AF9-B986-C5AB-42C6-CD581F05EBF8}"/>
          </ac:spMkLst>
        </pc:spChg>
        <pc:spChg chg="add mod">
          <ac:chgData name="Yasmin Lima" userId="0363c4e17e07ce6a" providerId="LiveId" clId="{61D45EDB-0083-4978-B9C0-B1EC41C24AA9}" dt="2025-06-04T01:47:25.832" v="13844"/>
          <ac:spMkLst>
            <pc:docMk/>
            <pc:sldMk cId="574074633" sldId="326"/>
            <ac:spMk id="17" creationId="{A75420D4-9949-7F6C-6730-E077ACC7F2B3}"/>
          </ac:spMkLst>
        </pc:spChg>
        <pc:spChg chg="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19" creationId="{4ECDC026-3AA2-17CB-E0E9-E6E597A35804}"/>
          </ac:spMkLst>
        </pc:spChg>
        <pc:spChg chg="add mod">
          <ac:chgData name="Yasmin Lima" userId="0363c4e17e07ce6a" providerId="LiveId" clId="{61D45EDB-0083-4978-B9C0-B1EC41C24AA9}" dt="2025-06-04T01:47:41.984" v="13848"/>
          <ac:spMkLst>
            <pc:docMk/>
            <pc:sldMk cId="574074633" sldId="326"/>
            <ac:spMk id="20" creationId="{6F3C6007-1BAE-07BC-1C61-3887A023EEC1}"/>
          </ac:spMkLst>
        </pc:spChg>
        <pc:spChg chg="add 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23" creationId="{D090B6A8-97BA-C00B-E578-C3178A3040B2}"/>
          </ac:spMkLst>
        </pc:spChg>
        <pc:spChg chg="add mod">
          <ac:chgData name="Yasmin Lima" userId="0363c4e17e07ce6a" providerId="LiveId" clId="{61D45EDB-0083-4978-B9C0-B1EC41C24AA9}" dt="2025-06-04T02:40:51.500" v="14333"/>
          <ac:spMkLst>
            <pc:docMk/>
            <pc:sldMk cId="574074633" sldId="326"/>
            <ac:spMk id="24" creationId="{FE044061-297F-1435-FE88-E92B2CE5FCDB}"/>
          </ac:spMkLst>
        </pc:spChg>
        <pc:spChg chg="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33" creationId="{8B004E84-48E4-BC71-8196-FAF05200BFD2}"/>
          </ac:spMkLst>
        </pc:spChg>
        <pc:spChg chg="mod">
          <ac:chgData name="Yasmin Lima" userId="0363c4e17e07ce6a" providerId="LiveId" clId="{61D45EDB-0083-4978-B9C0-B1EC41C24AA9}" dt="2025-06-04T01:48:21.055" v="13856" actId="12789"/>
          <ac:spMkLst>
            <pc:docMk/>
            <pc:sldMk cId="574074633" sldId="326"/>
            <ac:spMk id="34" creationId="{5C0A4725-51F3-9033-11C2-8824264EDEDD}"/>
          </ac:spMkLst>
        </pc:spChg>
        <pc:spChg chg="add mod">
          <ac:chgData name="Yasmin Lima" userId="0363c4e17e07ce6a" providerId="LiveId" clId="{61D45EDB-0083-4978-B9C0-B1EC41C24AA9}" dt="2025-06-04T02:02:19.488" v="13952" actId="12789"/>
          <ac:spMkLst>
            <pc:docMk/>
            <pc:sldMk cId="574074633" sldId="326"/>
            <ac:spMk id="40" creationId="{72A08BA6-EAD8-381F-7AE0-09F61FE9D7C3}"/>
          </ac:spMkLst>
        </pc:spChg>
        <pc:spChg chg="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43" creationId="{912D5328-32E0-CF26-0FFB-B648C5399462}"/>
          </ac:spMkLst>
        </pc:spChg>
        <pc:spChg chg="del mod">
          <ac:chgData name="Yasmin Lima" userId="0363c4e17e07ce6a" providerId="LiveId" clId="{61D45EDB-0083-4978-B9C0-B1EC41C24AA9}" dt="2025-06-04T02:40:51.273" v="14332" actId="478"/>
          <ac:spMkLst>
            <pc:docMk/>
            <pc:sldMk cId="574074633" sldId="326"/>
            <ac:spMk id="48" creationId="{B92581BE-DDB3-3FF0-8675-21985661DF77}"/>
          </ac:spMkLst>
        </pc:spChg>
        <pc:spChg chg="add mod topLvl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53" creationId="{0E641DC9-741B-7F58-133A-3055998ED6F0}"/>
          </ac:spMkLst>
        </pc:spChg>
        <pc:spChg chg="add mod">
          <ac:chgData name="Yasmin Lima" userId="0363c4e17e07ce6a" providerId="LiveId" clId="{61D45EDB-0083-4978-B9C0-B1EC41C24AA9}" dt="2025-06-04T02:00:02.558" v="13935" actId="12788"/>
          <ac:spMkLst>
            <pc:docMk/>
            <pc:sldMk cId="574074633" sldId="326"/>
            <ac:spMk id="54" creationId="{90900572-C806-9D1F-1186-6FAFAF768F6B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58" creationId="{87BAF371-2994-1713-4AD0-0FA7F87397D3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61" creationId="{2B6F600F-4909-D186-877D-89D796D5BF24}"/>
          </ac:spMkLst>
        </pc:spChg>
        <pc:spChg chg="add mod">
          <ac:chgData name="Yasmin Lima" userId="0363c4e17e07ce6a" providerId="LiveId" clId="{61D45EDB-0083-4978-B9C0-B1EC41C24AA9}" dt="2025-06-04T01:59:56.598" v="13933" actId="1076"/>
          <ac:spMkLst>
            <pc:docMk/>
            <pc:sldMk cId="574074633" sldId="326"/>
            <ac:spMk id="63" creationId="{C81F7FE9-11FA-FB6C-A5B1-C2C018D9CB4D}"/>
          </ac:spMkLst>
        </pc:spChg>
        <pc:spChg chg="add del mod">
          <ac:chgData name="Yasmin Lima" userId="0363c4e17e07ce6a" providerId="LiveId" clId="{61D45EDB-0083-4978-B9C0-B1EC41C24AA9}" dt="2025-06-04T02:00:17.526" v="13938" actId="571"/>
          <ac:spMkLst>
            <pc:docMk/>
            <pc:sldMk cId="574074633" sldId="326"/>
            <ac:spMk id="72" creationId="{F63FC3CF-1798-0ABA-B089-B2E61A4E9AAC}"/>
          </ac:spMkLst>
        </pc:spChg>
        <pc:spChg chg="add mod">
          <ac:chgData name="Yasmin Lima" userId="0363c4e17e07ce6a" providerId="LiveId" clId="{61D45EDB-0083-4978-B9C0-B1EC41C24AA9}" dt="2025-06-04T02:00:02.558" v="13935" actId="12788"/>
          <ac:spMkLst>
            <pc:docMk/>
            <pc:sldMk cId="574074633" sldId="326"/>
            <ac:spMk id="73" creationId="{C52862E3-2BCE-93F5-F2EF-0A265C5F88DD}"/>
          </ac:spMkLst>
        </pc:spChg>
        <pc:grpChg chg="del">
          <ac:chgData name="Yasmin Lima" userId="0363c4e17e07ce6a" providerId="LiveId" clId="{61D45EDB-0083-4978-B9C0-B1EC41C24AA9}" dt="2025-06-04T01:47:24.532" v="13843" actId="478"/>
          <ac:grpSpMkLst>
            <pc:docMk/>
            <pc:sldMk cId="574074633" sldId="326"/>
            <ac:grpSpMk id="5" creationId="{7A53FB95-4168-5ED4-118A-043C7181A1D4}"/>
          </ac:grpSpMkLst>
        </pc:grpChg>
        <pc:grpChg chg="del">
          <ac:chgData name="Yasmin Lima" userId="0363c4e17e07ce6a" providerId="LiveId" clId="{61D45EDB-0083-4978-B9C0-B1EC41C24AA9}" dt="2025-06-04T01:47:39.295" v="13846" actId="478"/>
          <ac:grpSpMkLst>
            <pc:docMk/>
            <pc:sldMk cId="574074633" sldId="326"/>
            <ac:grpSpMk id="8" creationId="{462D6B22-86CB-4423-44B3-D49DCCDD6B99}"/>
          </ac:grpSpMkLst>
        </pc:grpChg>
        <pc:grpChg chg="add mod">
          <ac:chgData name="Yasmin Lima" userId="0363c4e17e07ce6a" providerId="LiveId" clId="{61D45EDB-0083-4978-B9C0-B1EC41C24AA9}" dt="2025-06-04T02:02:52.011" v="13956" actId="12788"/>
          <ac:grpSpMkLst>
            <pc:docMk/>
            <pc:sldMk cId="574074633" sldId="326"/>
            <ac:grpSpMk id="21" creationId="{C7FD48DE-2549-35B1-B9D3-7446787B5986}"/>
          </ac:grpSpMkLst>
        </pc:grpChg>
        <pc:grpChg chg="add mod">
          <ac:chgData name="Yasmin Lima" userId="0363c4e17e07ce6a" providerId="LiveId" clId="{61D45EDB-0083-4978-B9C0-B1EC41C24AA9}" dt="2025-06-04T02:02:52.011" v="13956" actId="12788"/>
          <ac:grpSpMkLst>
            <pc:docMk/>
            <pc:sldMk cId="574074633" sldId="326"/>
            <ac:grpSpMk id="22" creationId="{6463EAA4-725A-994B-90AF-BD14FA6B9B9C}"/>
          </ac:grpSpMkLst>
        </pc:grpChg>
        <pc:grpChg chg="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37" creationId="{603A9933-91F0-C5E1-C340-1244E88462F0}"/>
          </ac:grpSpMkLst>
        </pc:grpChg>
        <pc:grpChg chg="add 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52" creationId="{50B6452B-675D-A021-A862-44549447B75B}"/>
          </ac:grpSpMkLst>
        </pc:grpChg>
        <pc:grpChg chg="add mod topLvl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66" creationId="{F107393F-DAE8-1E77-E2F7-4A04937E2AA5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7" creationId="{717FB406-9D68-24EB-0961-76A30B3FBE72}"/>
          </ac:grpSpMkLst>
        </pc:grpChg>
        <pc:grpChg chg="add mod">
          <ac:chgData name="Yasmin Lima" userId="0363c4e17e07ce6a" providerId="LiveId" clId="{61D45EDB-0083-4978-B9C0-B1EC41C24AA9}" dt="2025-06-02T03:31:41.866" v="9266" actId="164"/>
          <ac:grpSpMkLst>
            <pc:docMk/>
            <pc:sldMk cId="574074633" sldId="326"/>
            <ac:grpSpMk id="68" creationId="{99C54A61-5D29-D0CA-686F-48E05D1FD212}"/>
          </ac:grpSpMkLst>
        </pc:grpChg>
        <pc:grpChg chg="add mod">
          <ac:chgData name="Yasmin Lima" userId="0363c4e17e07ce6a" providerId="LiveId" clId="{61D45EDB-0083-4978-B9C0-B1EC41C24AA9}" dt="2025-06-02T03:38:20.070" v="9347" actId="164"/>
          <ac:grpSpMkLst>
            <pc:docMk/>
            <pc:sldMk cId="574074633" sldId="326"/>
            <ac:grpSpMk id="69" creationId="{B5F6CC86-77ED-EE77-BF15-FC8DB36B5C0D}"/>
          </ac:grpSpMkLst>
        </pc:grpChg>
        <pc:grpChg chg="add mod">
          <ac:chgData name="Yasmin Lima" userId="0363c4e17e07ce6a" providerId="LiveId" clId="{61D45EDB-0083-4978-B9C0-B1EC41C24AA9}" dt="2025-06-04T02:00:17.526" v="13938" actId="571"/>
          <ac:grpSpMkLst>
            <pc:docMk/>
            <pc:sldMk cId="574074633" sldId="326"/>
            <ac:grpSpMk id="74" creationId="{0CC0BC10-C4CF-A643-949D-8853619C792C}"/>
          </ac:grpSpMkLst>
        </pc:grpChg>
        <pc:grpChg chg="add mod">
          <ac:chgData name="Yasmin Lima" userId="0363c4e17e07ce6a" providerId="LiveId" clId="{61D45EDB-0083-4978-B9C0-B1EC41C24AA9}" dt="2025-06-04T01:59:42.708" v="13930" actId="1076"/>
          <ac:grpSpMkLst>
            <pc:docMk/>
            <pc:sldMk cId="574074633" sldId="326"/>
            <ac:grpSpMk id="76" creationId="{7EECAB3A-FFAF-5A95-E0DF-19402FD5E6D0}"/>
          </ac:grpSpMkLst>
        </pc:grpChg>
        <pc:grpChg chg="add mod">
          <ac:chgData name="Yasmin Lima" userId="0363c4e17e07ce6a" providerId="LiveId" clId="{61D45EDB-0083-4978-B9C0-B1EC41C24AA9}" dt="2025-06-04T02:00:37.713" v="13942" actId="1076"/>
          <ac:grpSpMkLst>
            <pc:docMk/>
            <pc:sldMk cId="574074633" sldId="326"/>
            <ac:grpSpMk id="77" creationId="{F6BC3F6D-165A-5E03-4DE1-E289C37B23AD}"/>
          </ac:grpSpMkLst>
        </pc:grpChg>
        <pc:picChg chg="add mod">
          <ac:chgData name="Yasmin Lima" userId="0363c4e17e07ce6a" providerId="LiveId" clId="{61D45EDB-0083-4978-B9C0-B1EC41C24AA9}" dt="2025-06-04T01:47:25.832" v="13844"/>
          <ac:picMkLst>
            <pc:docMk/>
            <pc:sldMk cId="574074633" sldId="326"/>
            <ac:picMk id="11" creationId="{C86C488A-CFF5-7CCF-34AE-28DF88FBB464}"/>
          </ac:picMkLst>
        </pc:picChg>
        <pc:picChg chg="mod">
          <ac:chgData name="Yasmin Lima" userId="0363c4e17e07ce6a" providerId="LiveId" clId="{61D45EDB-0083-4978-B9C0-B1EC41C24AA9}" dt="2025-06-04T01:59:37.185" v="13929" actId="12788"/>
          <ac:picMkLst>
            <pc:docMk/>
            <pc:sldMk cId="574074633" sldId="326"/>
            <ac:picMk id="12" creationId="{0E30BF34-8B00-2A3A-FA80-C146D6AA2D2B}"/>
          </ac:picMkLst>
        </pc:picChg>
        <pc:picChg chg="add del mod topLvl">
          <ac:chgData name="Yasmin Lima" userId="0363c4e17e07ce6a" providerId="LiveId" clId="{61D45EDB-0083-4978-B9C0-B1EC41C24AA9}" dt="2025-06-04T02:02:19.488" v="13952" actId="12789"/>
          <ac:picMkLst>
            <pc:docMk/>
            <pc:sldMk cId="574074633" sldId="326"/>
            <ac:picMk id="13" creationId="{6FB5CE79-2909-04C4-A443-E67318B937AD}"/>
          </ac:picMkLst>
        </pc:picChg>
        <pc:picChg chg="add mod ord">
          <ac:chgData name="Yasmin Lima" userId="0363c4e17e07ce6a" providerId="LiveId" clId="{61D45EDB-0083-4978-B9C0-B1EC41C24AA9}" dt="2025-06-04T01:48:21.055" v="13856" actId="12789"/>
          <ac:picMkLst>
            <pc:docMk/>
            <pc:sldMk cId="574074633" sldId="326"/>
            <ac:picMk id="18" creationId="{6F2FF40D-BA5C-8468-127C-D341282D8FE5}"/>
          </ac:picMkLst>
        </pc:picChg>
        <pc:cxnChg chg="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27" creationId="{D291CDD3-6AE1-E97D-F97C-3F29BB50A119}"/>
          </ac:cxnSpMkLst>
        </pc:cxnChg>
        <pc:cxnChg chg="mod topLvl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2" creationId="{4342552C-6425-7A25-9421-E4049517BD89}"/>
          </ac:cxnSpMkLst>
        </pc:cxnChg>
        <pc:cxnChg chg="add mod topLvl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6" creationId="{5A3F2112-4B53-C830-472B-8CB859AB4B62}"/>
          </ac:cxnSpMkLst>
        </pc:cxnChg>
        <pc:cxnChg chg="add 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49" creationId="{3E83BB48-87DE-AEE5-AD52-288CE12372DC}"/>
          </ac:cxnSpMkLst>
        </pc:cxnChg>
        <pc:cxnChg chg="add mod">
          <ac:chgData name="Yasmin Lima" userId="0363c4e17e07ce6a" providerId="LiveId" clId="{61D45EDB-0083-4978-B9C0-B1EC41C24AA9}" dt="2025-06-04T01:56:25.573" v="13910" actId="1076"/>
          <ac:cxnSpMkLst>
            <pc:docMk/>
            <pc:sldMk cId="574074633" sldId="326"/>
            <ac:cxnSpMk id="51" creationId="{83ACBEEB-7D42-6ECB-DA08-D525A0DF2868}"/>
          </ac:cxnSpMkLst>
        </pc:cxnChg>
        <pc:cxnChg chg="add mod">
          <ac:chgData name="Yasmin Lima" userId="0363c4e17e07ce6a" providerId="LiveId" clId="{61D45EDB-0083-4978-B9C0-B1EC41C24AA9}" dt="2025-06-04T01:59:56.598" v="13933" actId="1076"/>
          <ac:cxnSpMkLst>
            <pc:docMk/>
            <pc:sldMk cId="574074633" sldId="326"/>
            <ac:cxnSpMk id="55" creationId="{90BCB9B4-6A5E-1630-FBB3-17AB74930208}"/>
          </ac:cxnSpMkLst>
        </pc:cxnChg>
        <pc:cxnChg chg="add mod">
          <ac:chgData name="Yasmin Lima" userId="0363c4e17e07ce6a" providerId="LiveId" clId="{61D45EDB-0083-4978-B9C0-B1EC41C24AA9}" dt="2025-06-04T01:59:56.598" v="13933" actId="1076"/>
          <ac:cxnSpMkLst>
            <pc:docMk/>
            <pc:sldMk cId="574074633" sldId="326"/>
            <ac:cxnSpMk id="59" creationId="{2642AE09-357D-F743-8E05-4983106FCD16}"/>
          </ac:cxnSpMkLst>
        </pc:cxnChg>
      </pc:sldChg>
      <pc:sldChg chg="addSp delSp modSp add mod ord modTransition setBg">
        <pc:chgData name="Yasmin Lima" userId="0363c4e17e07ce6a" providerId="LiveId" clId="{61D45EDB-0083-4978-B9C0-B1EC41C24AA9}" dt="2025-06-04T12:05:14.253" v="14758" actId="1076"/>
        <pc:sldMkLst>
          <pc:docMk/>
          <pc:sldMk cId="3034045835" sldId="327"/>
        </pc:sldMkLst>
        <pc:spChg chg="mod">
          <ac:chgData name="Yasmin Lima" userId="0363c4e17e07ce6a" providerId="LiveId" clId="{61D45EDB-0083-4978-B9C0-B1EC41C24AA9}" dt="2025-06-04T01:48:40.819" v="13860" actId="20577"/>
          <ac:spMkLst>
            <pc:docMk/>
            <pc:sldMk cId="3034045835" sldId="327"/>
            <ac:spMk id="4" creationId="{9431093A-3C48-0E8D-8AA4-F673A2780E86}"/>
          </ac:spMkLst>
        </pc:spChg>
        <pc:spChg chg="del">
          <ac:chgData name="Yasmin Lima" userId="0363c4e17e07ce6a" providerId="LiveId" clId="{61D45EDB-0083-4978-B9C0-B1EC41C24AA9}" dt="2025-06-04T01:38:53.660" v="13826" actId="478"/>
          <ac:spMkLst>
            <pc:docMk/>
            <pc:sldMk cId="3034045835" sldId="327"/>
            <ac:spMk id="10" creationId="{B0B1C709-3215-7D41-7826-AA36CCCEBCAB}"/>
          </ac:spMkLst>
        </pc:spChg>
        <pc:spChg chg="add mod">
          <ac:chgData name="Yasmin Lima" userId="0363c4e17e07ce6a" providerId="LiveId" clId="{61D45EDB-0083-4978-B9C0-B1EC41C24AA9}" dt="2025-06-04T12:05:14.253" v="14758" actId="1076"/>
          <ac:spMkLst>
            <pc:docMk/>
            <pc:sldMk cId="3034045835" sldId="327"/>
            <ac:spMk id="10" creationId="{CE57100D-9382-5060-CB92-3CF88947681F}"/>
          </ac:spMkLst>
        </pc:spChg>
        <pc:spChg chg="mod">
          <ac:chgData name="Yasmin Lima" userId="0363c4e17e07ce6a" providerId="LiveId" clId="{61D45EDB-0083-4978-B9C0-B1EC41C24AA9}" dt="2025-06-03T13:05:07.915" v="12856" actId="207"/>
          <ac:spMkLst>
            <pc:docMk/>
            <pc:sldMk cId="3034045835" sldId="327"/>
            <ac:spMk id="12" creationId="{0DB372AD-97CB-3FFB-D961-809C766F9334}"/>
          </ac:spMkLst>
        </pc:spChg>
        <pc:spChg chg="add mod">
          <ac:chgData name="Yasmin Lima" userId="0363c4e17e07ce6a" providerId="LiveId" clId="{61D45EDB-0083-4978-B9C0-B1EC41C24AA9}" dt="2025-06-04T01:38:58.589" v="13828"/>
          <ac:spMkLst>
            <pc:docMk/>
            <pc:sldMk cId="3034045835" sldId="327"/>
            <ac:spMk id="14" creationId="{5BFB3608-6754-5298-85BE-D39DA26067A0}"/>
          </ac:spMkLst>
        </pc:spChg>
        <pc:spChg chg="add mod">
          <ac:chgData name="Yasmin Lima" userId="0363c4e17e07ce6a" providerId="LiveId" clId="{61D45EDB-0083-4978-B9C0-B1EC41C24AA9}" dt="2025-06-04T02:40:18.898" v="14331"/>
          <ac:spMkLst>
            <pc:docMk/>
            <pc:sldMk cId="3034045835" sldId="327"/>
            <ac:spMk id="15" creationId="{3570A725-37D2-1A09-87EF-6C0D137C646A}"/>
          </ac:spMkLst>
        </pc:spChg>
        <pc:spChg chg="mod">
          <ac:chgData name="Yasmin Lima" userId="0363c4e17e07ce6a" providerId="LiveId" clId="{61D45EDB-0083-4978-B9C0-B1EC41C24AA9}" dt="2025-06-04T01:39:47.261" v="13841" actId="12789"/>
          <ac:spMkLst>
            <pc:docMk/>
            <pc:sldMk cId="3034045835" sldId="327"/>
            <ac:spMk id="34" creationId="{C062E325-A2B8-86CE-8646-A7C35D0681FF}"/>
          </ac:spMkLst>
        </pc:spChg>
        <pc:spChg chg="mod">
          <ac:chgData name="Yasmin Lima" userId="0363c4e17e07ce6a" providerId="LiveId" clId="{61D45EDB-0083-4978-B9C0-B1EC41C24AA9}" dt="2025-06-02T15:33:56.634" v="12370" actId="1076"/>
          <ac:spMkLst>
            <pc:docMk/>
            <pc:sldMk cId="3034045835" sldId="327"/>
            <ac:spMk id="47" creationId="{5746986F-5AC0-1579-87DF-F66CDAF91561}"/>
          </ac:spMkLst>
        </pc:spChg>
        <pc:spChg chg="del">
          <ac:chgData name="Yasmin Lima" userId="0363c4e17e07ce6a" providerId="LiveId" clId="{61D45EDB-0083-4978-B9C0-B1EC41C24AA9}" dt="2025-06-04T02:40:18.693" v="14330" actId="478"/>
          <ac:spMkLst>
            <pc:docMk/>
            <pc:sldMk cId="3034045835" sldId="327"/>
            <ac:spMk id="48" creationId="{BDF5A501-D209-8CDD-9B99-AA75150D3C7E}"/>
          </ac:spMkLst>
        </pc:spChg>
        <pc:grpChg chg="mod">
          <ac:chgData name="Yasmin Lima" userId="0363c4e17e07ce6a" providerId="LiveId" clId="{61D45EDB-0083-4978-B9C0-B1EC41C24AA9}" dt="2025-06-04T01:39:17.534" v="13833" actId="14100"/>
          <ac:grpSpMkLst>
            <pc:docMk/>
            <pc:sldMk cId="3034045835" sldId="327"/>
            <ac:grpSpMk id="5" creationId="{101681EA-672A-2A55-502F-817C01A696E6}"/>
          </ac:grpSpMkLst>
        </pc:grpChg>
        <pc:grpChg chg="del">
          <ac:chgData name="Yasmin Lima" userId="0363c4e17e07ce6a" providerId="LiveId" clId="{61D45EDB-0083-4978-B9C0-B1EC41C24AA9}" dt="2025-06-04T01:38:52.005" v="13824" actId="478"/>
          <ac:grpSpMkLst>
            <pc:docMk/>
            <pc:sldMk cId="3034045835" sldId="327"/>
            <ac:grpSpMk id="8" creationId="{C8B6D567-1464-7960-98AB-46EA8B55FEE9}"/>
          </ac:grpSpMkLst>
        </pc:grpChg>
        <pc:picChg chg="add mod modCrop">
          <ac:chgData name="Yasmin Lima" userId="0363c4e17e07ce6a" providerId="LiveId" clId="{61D45EDB-0083-4978-B9C0-B1EC41C24AA9}" dt="2025-06-04T12:04:43.366" v="14754" actId="12788"/>
          <ac:picMkLst>
            <pc:docMk/>
            <pc:sldMk cId="3034045835" sldId="327"/>
            <ac:picMk id="9" creationId="{CB592F39-5324-E265-1CFA-81A3572AC78A}"/>
          </ac:picMkLst>
        </pc:picChg>
        <pc:picChg chg="add mod">
          <ac:chgData name="Yasmin Lima" userId="0363c4e17e07ce6a" providerId="LiveId" clId="{61D45EDB-0083-4978-B9C0-B1EC41C24AA9}" dt="2025-06-04T01:39:47.261" v="13841" actId="12789"/>
          <ac:picMkLst>
            <pc:docMk/>
            <pc:sldMk cId="3034045835" sldId="327"/>
            <ac:picMk id="11" creationId="{0A240273-9B2F-6BF7-65C0-446981853A7E}"/>
          </ac:picMkLst>
        </pc:picChg>
        <pc:picChg chg="add del mod modCrop">
          <ac:chgData name="Yasmin Lima" userId="0363c4e17e07ce6a" providerId="LiveId" clId="{61D45EDB-0083-4978-B9C0-B1EC41C24AA9}" dt="2025-06-04T12:04:10.841" v="14743" actId="478"/>
          <ac:picMkLst>
            <pc:docMk/>
            <pc:sldMk cId="3034045835" sldId="327"/>
            <ac:picMk id="13" creationId="{7F52B2B7-B9F0-48C2-E1D2-641FA22D9AFE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3295310738" sldId="328"/>
        </pc:sldMkLst>
        <pc:spChg chg="add mod">
          <ac:chgData name="Yasmin Lima" userId="0363c4e17e07ce6a" providerId="LiveId" clId="{61D45EDB-0083-4978-B9C0-B1EC41C24AA9}" dt="2025-06-04T01:35:46.739" v="13822" actId="1076"/>
          <ac:spMkLst>
            <pc:docMk/>
            <pc:sldMk cId="3295310738" sldId="328"/>
            <ac:spMk id="5" creationId="{57E9F5CA-1FB2-8619-706C-192A3694F7E6}"/>
          </ac:spMkLst>
        </pc:spChg>
        <pc:spChg chg="mod">
          <ac:chgData name="Yasmin Lima" userId="0363c4e17e07ce6a" providerId="LiveId" clId="{61D45EDB-0083-4978-B9C0-B1EC41C24AA9}" dt="2025-06-03T13:05:01.850" v="12854" actId="207"/>
          <ac:spMkLst>
            <pc:docMk/>
            <pc:sldMk cId="3295310738" sldId="328"/>
            <ac:spMk id="6" creationId="{E5E37B92-069C-8990-FC8F-EF932EA1E64A}"/>
          </ac:spMkLst>
        </pc:spChg>
        <pc:spChg chg="mod">
          <ac:chgData name="Yasmin Lima" userId="0363c4e17e07ce6a" providerId="LiveId" clId="{61D45EDB-0083-4978-B9C0-B1EC41C24AA9}" dt="2025-06-04T01:35:25.285" v="13817" actId="1076"/>
          <ac:spMkLst>
            <pc:docMk/>
            <pc:sldMk cId="3295310738" sldId="328"/>
            <ac:spMk id="7" creationId="{B5C1AFD6-F0ED-EA7D-A8D5-290C606AFEA0}"/>
          </ac:spMkLst>
        </pc:spChg>
        <pc:spChg chg="add mod">
          <ac:chgData name="Yasmin Lima" userId="0363c4e17e07ce6a" providerId="LiveId" clId="{61D45EDB-0083-4978-B9C0-B1EC41C24AA9}" dt="2025-06-04T02:42:52.917" v="14378"/>
          <ac:spMkLst>
            <pc:docMk/>
            <pc:sldMk cId="3295310738" sldId="328"/>
            <ac:spMk id="8" creationId="{0D1438B2-33B7-9108-0393-9FC7DCB1E883}"/>
          </ac:spMkLst>
        </pc:spChg>
        <pc:spChg chg="del">
          <ac:chgData name="Yasmin Lima" userId="0363c4e17e07ce6a" providerId="LiveId" clId="{61D45EDB-0083-4978-B9C0-B1EC41C24AA9}" dt="2025-06-04T02:42:52.778" v="14377" actId="478"/>
          <ac:spMkLst>
            <pc:docMk/>
            <pc:sldMk cId="3295310738" sldId="328"/>
            <ac:spMk id="10" creationId="{53F5B853-FB4B-F3E2-7300-30C86CAC2EFE}"/>
          </ac:spMkLst>
        </pc:spChg>
        <pc:spChg chg="mod">
          <ac:chgData name="Yasmin Lima" userId="0363c4e17e07ce6a" providerId="LiveId" clId="{61D45EDB-0083-4978-B9C0-B1EC41C24AA9}" dt="2025-06-04T01:35:48.983" v="13823" actId="1076"/>
          <ac:spMkLst>
            <pc:docMk/>
            <pc:sldMk cId="3295310738" sldId="328"/>
            <ac:spMk id="15" creationId="{6BB066D4-5A0F-4AA5-6E82-44214067C13D}"/>
          </ac:spMkLst>
        </pc:spChg>
        <pc:picChg chg="add mod modCrop">
          <ac:chgData name="Yasmin Lima" userId="0363c4e17e07ce6a" providerId="LiveId" clId="{61D45EDB-0083-4978-B9C0-B1EC41C24AA9}" dt="2025-06-02T04:03:26.799" v="9742" actId="18131"/>
          <ac:picMkLst>
            <pc:docMk/>
            <pc:sldMk cId="3295310738" sldId="328"/>
            <ac:picMk id="19" creationId="{B4276C2E-1B90-ADF4-DE63-825864F39E6F}"/>
          </ac:picMkLst>
        </pc:picChg>
      </pc:sldChg>
      <pc:sldChg chg="add del ord setBg">
        <pc:chgData name="Yasmin Lima" userId="0363c4e17e07ce6a" providerId="LiveId" clId="{61D45EDB-0083-4978-B9C0-B1EC41C24AA9}" dt="2025-06-02T04:09:59.283" v="9819"/>
        <pc:sldMkLst>
          <pc:docMk/>
          <pc:sldMk cId="3786649424" sldId="329"/>
        </pc:sldMkLst>
      </pc:sldChg>
      <pc:sldChg chg="addSp delSp modSp add del mod">
        <pc:chgData name="Yasmin Lima" userId="0363c4e17e07ce6a" providerId="LiveId" clId="{61D45EDB-0083-4978-B9C0-B1EC41C24AA9}" dt="2025-06-02T13:36:32.374" v="11682" actId="2696"/>
        <pc:sldMkLst>
          <pc:docMk/>
          <pc:sldMk cId="4126692149" sldId="329"/>
        </pc:sldMkLst>
      </pc:sldChg>
      <pc:sldChg chg="modSp add del mod">
        <pc:chgData name="Yasmin Lima" userId="0363c4e17e07ce6a" providerId="LiveId" clId="{61D45EDB-0083-4978-B9C0-B1EC41C24AA9}" dt="2025-06-02T04:14:50.791" v="9952" actId="2696"/>
        <pc:sldMkLst>
          <pc:docMk/>
          <pc:sldMk cId="3708455674" sldId="330"/>
        </pc:sldMkLst>
      </pc:sldChg>
      <pc:sldChg chg="addSp delSp modSp add mod modTransition">
        <pc:chgData name="Yasmin Lima" userId="0363c4e17e07ce6a" providerId="LiveId" clId="{61D45EDB-0083-4978-B9C0-B1EC41C24AA9}" dt="2025-06-04T12:38:16.553" v="15109" actId="1076"/>
        <pc:sldMkLst>
          <pc:docMk/>
          <pc:sldMk cId="4228524739" sldId="331"/>
        </pc:sldMkLst>
        <pc:spChg chg="mod">
          <ac:chgData name="Yasmin Lima" userId="0363c4e17e07ce6a" providerId="LiveId" clId="{61D45EDB-0083-4978-B9C0-B1EC41C24AA9}" dt="2025-06-03T13:06:25.370" v="12882" actId="207"/>
          <ac:spMkLst>
            <pc:docMk/>
            <pc:sldMk cId="4228524739" sldId="331"/>
            <ac:spMk id="2" creationId="{736E39B6-3F66-6246-9EBF-3CB338FF5329}"/>
          </ac:spMkLst>
        </pc:spChg>
        <pc:spChg chg="add mod">
          <ac:chgData name="Yasmin Lima" userId="0363c4e17e07ce6a" providerId="LiveId" clId="{61D45EDB-0083-4978-B9C0-B1EC41C24AA9}" dt="2025-06-04T12:38:14.056" v="15108" actId="1076"/>
          <ac:spMkLst>
            <pc:docMk/>
            <pc:sldMk cId="4228524739" sldId="331"/>
            <ac:spMk id="4" creationId="{03B80860-6E9F-5AE7-4DB7-A2713100B7E4}"/>
          </ac:spMkLst>
        </pc:spChg>
        <pc:spChg chg="mod topLvl">
          <ac:chgData name="Yasmin Lima" userId="0363c4e17e07ce6a" providerId="LiveId" clId="{61D45EDB-0083-4978-B9C0-B1EC41C24AA9}" dt="2025-06-04T12:37:59.473" v="15104" actId="1076"/>
          <ac:spMkLst>
            <pc:docMk/>
            <pc:sldMk cId="4228524739" sldId="331"/>
            <ac:spMk id="5" creationId="{D823A271-C99A-EDF4-55EE-28D6ED324484}"/>
          </ac:spMkLst>
        </pc:spChg>
        <pc:spChg chg="del">
          <ac:chgData name="Yasmin Lima" userId="0363c4e17e07ce6a" providerId="LiveId" clId="{61D45EDB-0083-4978-B9C0-B1EC41C24AA9}" dt="2025-06-04T02:43:47.085" v="14409" actId="478"/>
          <ac:spMkLst>
            <pc:docMk/>
            <pc:sldMk cId="4228524739" sldId="331"/>
            <ac:spMk id="7" creationId="{B243F0C3-A7F1-9D49-EB63-A1D8ADC281BE}"/>
          </ac:spMkLst>
        </pc:spChg>
        <pc:spChg chg="add del mod">
          <ac:chgData name="Yasmin Lima" userId="0363c4e17e07ce6a" providerId="LiveId" clId="{61D45EDB-0083-4978-B9C0-B1EC41C24AA9}" dt="2025-06-04T12:37:55.340" v="15101" actId="478"/>
          <ac:spMkLst>
            <pc:docMk/>
            <pc:sldMk cId="4228524739" sldId="331"/>
            <ac:spMk id="8" creationId="{99171463-1CFA-BC59-9012-658FA6189BC2}"/>
          </ac:spMkLst>
        </pc:spChg>
        <pc:spChg chg="del">
          <ac:chgData name="Yasmin Lima" userId="0363c4e17e07ce6a" providerId="LiveId" clId="{61D45EDB-0083-4978-B9C0-B1EC41C24AA9}" dt="2025-06-04T02:34:04.832" v="14238" actId="478"/>
          <ac:spMkLst>
            <pc:docMk/>
            <pc:sldMk cId="4228524739" sldId="331"/>
            <ac:spMk id="13" creationId="{4177413D-9CE4-56B8-1154-A8CD21B42EEB}"/>
          </ac:spMkLst>
        </pc:spChg>
        <pc:grpChg chg="add del">
          <ac:chgData name="Yasmin Lima" userId="0363c4e17e07ce6a" providerId="LiveId" clId="{61D45EDB-0083-4978-B9C0-B1EC41C24AA9}" dt="2025-06-04T12:24:05.659" v="14972" actId="478"/>
          <ac:grpSpMkLst>
            <pc:docMk/>
            <pc:sldMk cId="4228524739" sldId="331"/>
            <ac:grpSpMk id="14" creationId="{F745F2B9-44A2-82F8-D563-C8ED5B153972}"/>
          </ac:grpSpMkLst>
        </pc:grpChg>
        <pc:picChg chg="del mod">
          <ac:chgData name="Yasmin Lima" userId="0363c4e17e07ce6a" providerId="LiveId" clId="{61D45EDB-0083-4978-B9C0-B1EC41C24AA9}" dt="2025-06-04T12:22:40.230" v="14952" actId="478"/>
          <ac:picMkLst>
            <pc:docMk/>
            <pc:sldMk cId="4228524739" sldId="331"/>
            <ac:picMk id="3" creationId="{8B6360D9-351A-DE24-AAD6-04B2CD8670EA}"/>
          </ac:picMkLst>
        </pc:picChg>
        <pc:picChg chg="add mod modCrop">
          <ac:chgData name="Yasmin Lima" userId="0363c4e17e07ce6a" providerId="LiveId" clId="{61D45EDB-0083-4978-B9C0-B1EC41C24AA9}" dt="2025-06-04T12:38:16.553" v="15109" actId="1076"/>
          <ac:picMkLst>
            <pc:docMk/>
            <pc:sldMk cId="4228524739" sldId="331"/>
            <ac:picMk id="7" creationId="{B1931ACE-A52E-06F3-8E3B-0969C9C2CD50}"/>
          </ac:picMkLst>
        </pc:picChg>
        <pc:picChg chg="add mod ord">
          <ac:chgData name="Yasmin Lima" userId="0363c4e17e07ce6a" providerId="LiveId" clId="{61D45EDB-0083-4978-B9C0-B1EC41C24AA9}" dt="2025-06-04T12:37:59.473" v="15104" actId="1076"/>
          <ac:picMkLst>
            <pc:docMk/>
            <pc:sldMk cId="4228524739" sldId="331"/>
            <ac:picMk id="9" creationId="{E8893340-CEB7-9363-31C2-4EE228CDCBBD}"/>
          </ac:picMkLst>
        </pc:picChg>
        <pc:picChg chg="del topLvl">
          <ac:chgData name="Yasmin Lima" userId="0363c4e17e07ce6a" providerId="LiveId" clId="{61D45EDB-0083-4978-B9C0-B1EC41C24AA9}" dt="2025-06-04T12:24:05.659" v="14972" actId="478"/>
          <ac:picMkLst>
            <pc:docMk/>
            <pc:sldMk cId="4228524739" sldId="331"/>
            <ac:picMk id="12" creationId="{A5F3DD3D-423F-5D85-C49E-6CFF8FD9ACCB}"/>
          </ac:picMkLst>
        </pc:picChg>
      </pc:sldChg>
      <pc:sldChg chg="addSp delSp modSp add mod modTransition">
        <pc:chgData name="Yasmin Lima" userId="0363c4e17e07ce6a" providerId="LiveId" clId="{61D45EDB-0083-4978-B9C0-B1EC41C24AA9}" dt="2025-06-05T03:15:35.858" v="16469" actId="12788"/>
        <pc:sldMkLst>
          <pc:docMk/>
          <pc:sldMk cId="2638232183" sldId="332"/>
        </pc:sldMkLst>
        <pc:spChg chg="mod">
          <ac:chgData name="Yasmin Lima" userId="0363c4e17e07ce6a" providerId="LiveId" clId="{61D45EDB-0083-4978-B9C0-B1EC41C24AA9}" dt="2025-06-03T13:06:06.101" v="12876" actId="207"/>
          <ac:spMkLst>
            <pc:docMk/>
            <pc:sldMk cId="2638232183" sldId="332"/>
            <ac:spMk id="3" creationId="{4B975D8B-3E80-C5CE-6AF8-AD3D9B6DE082}"/>
          </ac:spMkLst>
        </pc:spChg>
        <pc:spChg chg="add mod">
          <ac:chgData name="Yasmin Lima" userId="0363c4e17e07ce6a" providerId="LiveId" clId="{61D45EDB-0083-4978-B9C0-B1EC41C24AA9}" dt="2025-06-04T02:39:28.186" v="14300"/>
          <ac:spMkLst>
            <pc:docMk/>
            <pc:sldMk cId="2638232183" sldId="332"/>
            <ac:spMk id="4" creationId="{21505417-700F-6D8B-9AB2-D396616D421C}"/>
          </ac:spMkLst>
        </pc:spChg>
        <pc:spChg chg="add mod">
          <ac:chgData name="Yasmin Lima" userId="0363c4e17e07ce6a" providerId="LiveId" clId="{61D45EDB-0083-4978-B9C0-B1EC41C24AA9}" dt="2025-06-04T02:43:36.359" v="14403"/>
          <ac:spMkLst>
            <pc:docMk/>
            <pc:sldMk cId="2638232183" sldId="332"/>
            <ac:spMk id="5" creationId="{3A610306-177C-6A57-1FF1-1E66FF0880D0}"/>
          </ac:spMkLst>
        </pc:spChg>
        <pc:spChg chg="del">
          <ac:chgData name="Yasmin Lima" userId="0363c4e17e07ce6a" providerId="LiveId" clId="{61D45EDB-0083-4978-B9C0-B1EC41C24AA9}" dt="2025-06-04T02:43:36.108" v="14402" actId="478"/>
          <ac:spMkLst>
            <pc:docMk/>
            <pc:sldMk cId="2638232183" sldId="332"/>
            <ac:spMk id="7" creationId="{5A5DDEEA-5440-57B2-7C33-7FA9B98B7342}"/>
          </ac:spMkLst>
        </pc:spChg>
        <pc:spChg chg="mod">
          <ac:chgData name="Yasmin Lima" userId="0363c4e17e07ce6a" providerId="LiveId" clId="{61D45EDB-0083-4978-B9C0-B1EC41C24AA9}" dt="2025-06-05T03:15:35.858" v="16469" actId="12788"/>
          <ac:spMkLst>
            <pc:docMk/>
            <pc:sldMk cId="2638232183" sldId="332"/>
            <ac:spMk id="8" creationId="{1B60E574-68A4-BF72-BB9E-8C02BE25B769}"/>
          </ac:spMkLst>
        </pc:spChg>
        <pc:spChg chg="del">
          <ac:chgData name="Yasmin Lima" userId="0363c4e17e07ce6a" providerId="LiveId" clId="{61D45EDB-0083-4978-B9C0-B1EC41C24AA9}" dt="2025-06-04T02:39:27.958" v="14299" actId="478"/>
          <ac:spMkLst>
            <pc:docMk/>
            <pc:sldMk cId="2638232183" sldId="332"/>
            <ac:spMk id="10" creationId="{5169296E-70D5-4251-ED32-68854B0681D9}"/>
          </ac:spMkLst>
        </pc:spChg>
        <pc:spChg chg="add mod">
          <ac:chgData name="Yasmin Lima" userId="0363c4e17e07ce6a" providerId="LiveId" clId="{61D45EDB-0083-4978-B9C0-B1EC41C24AA9}" dt="2025-06-05T02:29:21.509" v="16289" actId="14100"/>
          <ac:spMkLst>
            <pc:docMk/>
            <pc:sldMk cId="2638232183" sldId="332"/>
            <ac:spMk id="11" creationId="{CCE3EC12-AA1B-DCA3-B1C1-F3012DE9D72B}"/>
          </ac:spMkLst>
        </pc:spChg>
        <pc:spChg chg="add del mod">
          <ac:chgData name="Yasmin Lima" userId="0363c4e17e07ce6a" providerId="LiveId" clId="{61D45EDB-0083-4978-B9C0-B1EC41C24AA9}" dt="2025-06-05T02:28:38.519" v="16277" actId="478"/>
          <ac:spMkLst>
            <pc:docMk/>
            <pc:sldMk cId="2638232183" sldId="332"/>
            <ac:spMk id="18" creationId="{FBD8AB45-05CB-A9E7-A7CC-1985F2A37AB9}"/>
          </ac:spMkLst>
        </pc:spChg>
        <pc:picChg chg="del mod modCrop">
          <ac:chgData name="Yasmin Lima" userId="0363c4e17e07ce6a" providerId="LiveId" clId="{61D45EDB-0083-4978-B9C0-B1EC41C24AA9}" dt="2025-06-05T02:23:30.497" v="16206" actId="478"/>
          <ac:picMkLst>
            <pc:docMk/>
            <pc:sldMk cId="2638232183" sldId="332"/>
            <ac:picMk id="2" creationId="{2295D463-EF06-75C9-6088-08B5F2DD047F}"/>
          </ac:picMkLst>
        </pc:picChg>
        <pc:picChg chg="add del mod modCrop">
          <ac:chgData name="Yasmin Lima" userId="0363c4e17e07ce6a" providerId="LiveId" clId="{61D45EDB-0083-4978-B9C0-B1EC41C24AA9}" dt="2025-06-05T02:40:11.600" v="16396" actId="478"/>
          <ac:picMkLst>
            <pc:docMk/>
            <pc:sldMk cId="2638232183" sldId="332"/>
            <ac:picMk id="7" creationId="{1AE42D2E-2534-DC6F-32B5-D5B4110F2F2B}"/>
          </ac:picMkLst>
        </pc:picChg>
        <pc:picChg chg="add del">
          <ac:chgData name="Yasmin Lima" userId="0363c4e17e07ce6a" providerId="LiveId" clId="{61D45EDB-0083-4978-B9C0-B1EC41C24AA9}" dt="2025-06-05T02:28:38.357" v="16276" actId="478"/>
          <ac:picMkLst>
            <pc:docMk/>
            <pc:sldMk cId="2638232183" sldId="332"/>
            <ac:picMk id="9" creationId="{7F3FE41A-0C24-CCD1-CBFA-5F34D5237329}"/>
          </ac:picMkLst>
        </pc:picChg>
        <pc:picChg chg="add mod">
          <ac:chgData name="Yasmin Lima" userId="0363c4e17e07ce6a" providerId="LiveId" clId="{61D45EDB-0083-4978-B9C0-B1EC41C24AA9}" dt="2025-06-05T02:29:14.752" v="16285" actId="1076"/>
          <ac:picMkLst>
            <pc:docMk/>
            <pc:sldMk cId="2638232183" sldId="332"/>
            <ac:picMk id="10" creationId="{5590004C-14A6-BF0A-C54D-8C5AF54B7036}"/>
          </ac:picMkLst>
        </pc:picChg>
        <pc:picChg chg="add del mod">
          <ac:chgData name="Yasmin Lima" userId="0363c4e17e07ce6a" providerId="LiveId" clId="{61D45EDB-0083-4978-B9C0-B1EC41C24AA9}" dt="2025-06-05T03:00:00.208" v="16424" actId="478"/>
          <ac:picMkLst>
            <pc:docMk/>
            <pc:sldMk cId="2638232183" sldId="332"/>
            <ac:picMk id="12" creationId="{726E1BB6-4A55-4834-4A79-D5401CD1E4AB}"/>
          </ac:picMkLst>
        </pc:picChg>
        <pc:picChg chg="add del mod">
          <ac:chgData name="Yasmin Lima" userId="0363c4e17e07ce6a" providerId="LiveId" clId="{61D45EDB-0083-4978-B9C0-B1EC41C24AA9}" dt="2025-06-05T03:06:02.474" v="16434" actId="478"/>
          <ac:picMkLst>
            <pc:docMk/>
            <pc:sldMk cId="2638232183" sldId="332"/>
            <ac:picMk id="14" creationId="{1BACB26B-1FC3-C327-8CCF-EBD2C46423B4}"/>
          </ac:picMkLst>
        </pc:picChg>
        <pc:picChg chg="add del mod">
          <ac:chgData name="Yasmin Lima" userId="0363c4e17e07ce6a" providerId="LiveId" clId="{61D45EDB-0083-4978-B9C0-B1EC41C24AA9}" dt="2025-06-05T03:08:38.041" v="16441" actId="478"/>
          <ac:picMkLst>
            <pc:docMk/>
            <pc:sldMk cId="2638232183" sldId="332"/>
            <ac:picMk id="16" creationId="{6CF1FC57-B31B-5EB2-A243-D889FB1250BC}"/>
          </ac:picMkLst>
        </pc:picChg>
        <pc:picChg chg="add del mod">
          <ac:chgData name="Yasmin Lima" userId="0363c4e17e07ce6a" providerId="LiveId" clId="{61D45EDB-0083-4978-B9C0-B1EC41C24AA9}" dt="2025-06-05T03:13:43.448" v="16453" actId="478"/>
          <ac:picMkLst>
            <pc:docMk/>
            <pc:sldMk cId="2638232183" sldId="332"/>
            <ac:picMk id="19" creationId="{A61B81D0-5687-DA41-EE44-04B49A00D666}"/>
          </ac:picMkLst>
        </pc:picChg>
        <pc:picChg chg="add del mod">
          <ac:chgData name="Yasmin Lima" userId="0363c4e17e07ce6a" providerId="LiveId" clId="{61D45EDB-0083-4978-B9C0-B1EC41C24AA9}" dt="2025-06-05T03:15:32.090" v="16467" actId="478"/>
          <ac:picMkLst>
            <pc:docMk/>
            <pc:sldMk cId="2638232183" sldId="332"/>
            <ac:picMk id="21" creationId="{233B5CC9-14BB-6D41-F66E-FAF502C5EF47}"/>
          </ac:picMkLst>
        </pc:picChg>
        <pc:picChg chg="add mod modCrop">
          <ac:chgData name="Yasmin Lima" userId="0363c4e17e07ce6a" providerId="LiveId" clId="{61D45EDB-0083-4978-B9C0-B1EC41C24AA9}" dt="2025-06-05T03:15:35.858" v="16469" actId="12788"/>
          <ac:picMkLst>
            <pc:docMk/>
            <pc:sldMk cId="2638232183" sldId="332"/>
            <ac:picMk id="23" creationId="{CB9A1DF5-77EF-3256-8C30-BA7392A4FCCD}"/>
          </ac:picMkLst>
        </pc:picChg>
      </pc:sldChg>
      <pc:sldChg chg="addSp delSp modSp add mod modTransition">
        <pc:chgData name="Yasmin Lima" userId="0363c4e17e07ce6a" providerId="LiveId" clId="{61D45EDB-0083-4978-B9C0-B1EC41C24AA9}" dt="2025-06-05T03:10:58.556" v="16452" actId="1076"/>
        <pc:sldMkLst>
          <pc:docMk/>
          <pc:sldMk cId="921982010" sldId="333"/>
        </pc:sldMkLst>
        <pc:spChg chg="mod">
          <ac:chgData name="Yasmin Lima" userId="0363c4e17e07ce6a" providerId="LiveId" clId="{61D45EDB-0083-4978-B9C0-B1EC41C24AA9}" dt="2025-06-03T13:06:09.690" v="12877" actId="207"/>
          <ac:spMkLst>
            <pc:docMk/>
            <pc:sldMk cId="921982010" sldId="333"/>
            <ac:spMk id="3" creationId="{3A1D4489-C85D-9F38-6F8E-2B980ABDF222}"/>
          </ac:spMkLst>
        </pc:spChg>
        <pc:spChg chg="add mod">
          <ac:chgData name="Yasmin Lima" userId="0363c4e17e07ce6a" providerId="LiveId" clId="{61D45EDB-0083-4978-B9C0-B1EC41C24AA9}" dt="2025-06-04T02:39:22.220" v="14298"/>
          <ac:spMkLst>
            <pc:docMk/>
            <pc:sldMk cId="921982010" sldId="333"/>
            <ac:spMk id="4" creationId="{4EB849DF-B26C-0BBB-7021-1EAF6338BD41}"/>
          </ac:spMkLst>
        </pc:spChg>
        <pc:spChg chg="add mod">
          <ac:chgData name="Yasmin Lima" userId="0363c4e17e07ce6a" providerId="LiveId" clId="{61D45EDB-0083-4978-B9C0-B1EC41C24AA9}" dt="2025-06-04T02:43:39.619" v="14405"/>
          <ac:spMkLst>
            <pc:docMk/>
            <pc:sldMk cId="921982010" sldId="333"/>
            <ac:spMk id="5" creationId="{2C0396C4-147D-4252-00DD-4E5C9125C7B3}"/>
          </ac:spMkLst>
        </pc:spChg>
        <pc:spChg chg="del">
          <ac:chgData name="Yasmin Lima" userId="0363c4e17e07ce6a" providerId="LiveId" clId="{61D45EDB-0083-4978-B9C0-B1EC41C24AA9}" dt="2025-06-04T02:43:39.335" v="14404" actId="478"/>
          <ac:spMkLst>
            <pc:docMk/>
            <pc:sldMk cId="921982010" sldId="333"/>
            <ac:spMk id="7" creationId="{76A08769-653C-AE1D-87EA-FB990F76F716}"/>
          </ac:spMkLst>
        </pc:spChg>
        <pc:spChg chg="mod">
          <ac:chgData name="Yasmin Lima" userId="0363c4e17e07ce6a" providerId="LiveId" clId="{61D45EDB-0083-4978-B9C0-B1EC41C24AA9}" dt="2025-06-04T12:11:57.165" v="14865" actId="20577"/>
          <ac:spMkLst>
            <pc:docMk/>
            <pc:sldMk cId="921982010" sldId="333"/>
            <ac:spMk id="8" creationId="{342B4F04-C82A-48ED-158C-81651539E6AA}"/>
          </ac:spMkLst>
        </pc:spChg>
        <pc:spChg chg="del">
          <ac:chgData name="Yasmin Lima" userId="0363c4e17e07ce6a" providerId="LiveId" clId="{61D45EDB-0083-4978-B9C0-B1EC41C24AA9}" dt="2025-06-04T02:39:21.925" v="14297" actId="478"/>
          <ac:spMkLst>
            <pc:docMk/>
            <pc:sldMk cId="921982010" sldId="333"/>
            <ac:spMk id="10" creationId="{87168477-2B57-D466-F470-0F19599C0A38}"/>
          </ac:spMkLst>
        </pc:spChg>
        <pc:spChg chg="add mod">
          <ac:chgData name="Yasmin Lima" userId="0363c4e17e07ce6a" providerId="LiveId" clId="{61D45EDB-0083-4978-B9C0-B1EC41C24AA9}" dt="2025-06-05T02:33:59.585" v="16360" actId="14100"/>
          <ac:spMkLst>
            <pc:docMk/>
            <pc:sldMk cId="921982010" sldId="333"/>
            <ac:spMk id="11" creationId="{CD70B212-51BD-8E64-0648-47D48E771D70}"/>
          </ac:spMkLst>
        </pc:spChg>
        <pc:spChg chg="del mod">
          <ac:chgData name="Yasmin Lima" userId="0363c4e17e07ce6a" providerId="LiveId" clId="{61D45EDB-0083-4978-B9C0-B1EC41C24AA9}" dt="2025-06-05T02:33:49.831" v="16355" actId="478"/>
          <ac:spMkLst>
            <pc:docMk/>
            <pc:sldMk cId="921982010" sldId="333"/>
            <ac:spMk id="18" creationId="{FD94C5C0-ABE9-9498-3BFC-08574F5FDA31}"/>
          </ac:spMkLst>
        </pc:spChg>
        <pc:picChg chg="del mod modCrop">
          <ac:chgData name="Yasmin Lima" userId="0363c4e17e07ce6a" providerId="LiveId" clId="{61D45EDB-0083-4978-B9C0-B1EC41C24AA9}" dt="2025-06-05T02:32:50.450" v="16341" actId="478"/>
          <ac:picMkLst>
            <pc:docMk/>
            <pc:sldMk cId="921982010" sldId="333"/>
            <ac:picMk id="2" creationId="{F4E40F06-25DA-919D-A9B6-543C259F76A2}"/>
          </ac:picMkLst>
        </pc:picChg>
        <pc:picChg chg="add mod modCrop">
          <ac:chgData name="Yasmin Lima" userId="0363c4e17e07ce6a" providerId="LiveId" clId="{61D45EDB-0083-4978-B9C0-B1EC41C24AA9}" dt="2025-06-05T02:33:02.237" v="16349" actId="732"/>
          <ac:picMkLst>
            <pc:docMk/>
            <pc:sldMk cId="921982010" sldId="333"/>
            <ac:picMk id="7" creationId="{F7C67F40-10D5-85F3-F200-4E289C6EC7AD}"/>
          </ac:picMkLst>
        </pc:picChg>
        <pc:picChg chg="del">
          <ac:chgData name="Yasmin Lima" userId="0363c4e17e07ce6a" providerId="LiveId" clId="{61D45EDB-0083-4978-B9C0-B1EC41C24AA9}" dt="2025-06-05T02:33:49.831" v="16355" actId="478"/>
          <ac:picMkLst>
            <pc:docMk/>
            <pc:sldMk cId="921982010" sldId="333"/>
            <ac:picMk id="9" creationId="{F605CE61-AFC3-D745-BB90-3C16FD078CAC}"/>
          </ac:picMkLst>
        </pc:picChg>
        <pc:picChg chg="add mod">
          <ac:chgData name="Yasmin Lima" userId="0363c4e17e07ce6a" providerId="LiveId" clId="{61D45EDB-0083-4978-B9C0-B1EC41C24AA9}" dt="2025-06-05T02:33:53.660" v="16358" actId="1076"/>
          <ac:picMkLst>
            <pc:docMk/>
            <pc:sldMk cId="921982010" sldId="333"/>
            <ac:picMk id="10" creationId="{90848DB0-1F65-0190-35ED-F3527008CD40}"/>
          </ac:picMkLst>
        </pc:picChg>
        <pc:picChg chg="add mod">
          <ac:chgData name="Yasmin Lima" userId="0363c4e17e07ce6a" providerId="LiveId" clId="{61D45EDB-0083-4978-B9C0-B1EC41C24AA9}" dt="2025-06-05T03:10:58.556" v="16452" actId="1076"/>
          <ac:picMkLst>
            <pc:docMk/>
            <pc:sldMk cId="921982010" sldId="333"/>
            <ac:picMk id="13" creationId="{8B629DBC-0DEA-2914-34D4-3A88E0526849}"/>
          </ac:picMkLst>
        </pc:picChg>
      </pc:sldChg>
      <pc:sldChg chg="addSp delSp modSp add mod ord modTransition">
        <pc:chgData name="Yasmin Lima" userId="0363c4e17e07ce6a" providerId="LiveId" clId="{61D45EDB-0083-4978-B9C0-B1EC41C24AA9}" dt="2025-06-04T02:47:33.544" v="14435"/>
        <pc:sldMkLst>
          <pc:docMk/>
          <pc:sldMk cId="3329419829" sldId="334"/>
        </pc:sldMkLst>
        <pc:spChg chg="ord">
          <ac:chgData name="Yasmin Lima" userId="0363c4e17e07ce6a" providerId="LiveId" clId="{61D45EDB-0083-4978-B9C0-B1EC41C24AA9}" dt="2025-06-04T02:44:38.272" v="14418" actId="167"/>
          <ac:spMkLst>
            <pc:docMk/>
            <pc:sldMk cId="3329419829" sldId="334"/>
            <ac:spMk id="3" creationId="{D983AB53-B137-67CF-1939-7D3D3BB8DDE6}"/>
          </ac:spMkLst>
        </pc:spChg>
        <pc:spChg chg="mod">
          <ac:chgData name="Yasmin Lima" userId="0363c4e17e07ce6a" providerId="LiveId" clId="{61D45EDB-0083-4978-B9C0-B1EC41C24AA9}" dt="2025-06-04T02:25:41.851" v="14147" actId="14100"/>
          <ac:spMkLst>
            <pc:docMk/>
            <pc:sldMk cId="3329419829" sldId="334"/>
            <ac:spMk id="5" creationId="{89AC87A4-6484-43C6-2882-391F62E9175A}"/>
          </ac:spMkLst>
        </pc:spChg>
        <pc:spChg chg="mod">
          <ac:chgData name="Yasmin Lima" userId="0363c4e17e07ce6a" providerId="LiveId" clId="{61D45EDB-0083-4978-B9C0-B1EC41C24AA9}" dt="2025-06-03T13:06:13.051" v="12878" actId="207"/>
          <ac:spMkLst>
            <pc:docMk/>
            <pc:sldMk cId="3329419829" sldId="334"/>
            <ac:spMk id="6" creationId="{D1693B87-F07E-0E8E-F37E-E089E8C998BC}"/>
          </ac:spMkLst>
        </pc:spChg>
        <pc:spChg chg="mod">
          <ac:chgData name="Yasmin Lima" userId="0363c4e17e07ce6a" providerId="LiveId" clId="{61D45EDB-0083-4978-B9C0-B1EC41C24AA9}" dt="2025-06-04T02:24:50.460" v="14139" actId="1076"/>
          <ac:spMkLst>
            <pc:docMk/>
            <pc:sldMk cId="3329419829" sldId="334"/>
            <ac:spMk id="7" creationId="{1164FCAE-DEF5-84BF-4464-9A3F10119899}"/>
          </ac:spMkLst>
        </pc:spChg>
        <pc:spChg chg="del">
          <ac:chgData name="Yasmin Lima" userId="0363c4e17e07ce6a" providerId="LiveId" clId="{61D45EDB-0083-4978-B9C0-B1EC41C24AA9}" dt="2025-06-04T02:43:41.858" v="14406" actId="478"/>
          <ac:spMkLst>
            <pc:docMk/>
            <pc:sldMk cId="3329419829" sldId="334"/>
            <ac:spMk id="10" creationId="{BF0ADEC0-B0C8-BA52-E4BC-20A5FE406FCB}"/>
          </ac:spMkLst>
        </pc:spChg>
        <pc:spChg chg="add mod">
          <ac:chgData name="Yasmin Lima" userId="0363c4e17e07ce6a" providerId="LiveId" clId="{61D45EDB-0083-4978-B9C0-B1EC41C24AA9}" dt="2025-06-04T02:43:42.064" v="14407"/>
          <ac:spMkLst>
            <pc:docMk/>
            <pc:sldMk cId="3329419829" sldId="334"/>
            <ac:spMk id="11" creationId="{9BDF7637-9A83-B8E7-5025-A823C4262DC0}"/>
          </ac:spMkLst>
        </pc:spChg>
        <pc:spChg chg="mod">
          <ac:chgData name="Yasmin Lima" userId="0363c4e17e07ce6a" providerId="LiveId" clId="{61D45EDB-0083-4978-B9C0-B1EC41C24AA9}" dt="2025-06-04T02:24:55.105" v="14140" actId="1076"/>
          <ac:spMkLst>
            <pc:docMk/>
            <pc:sldMk cId="3329419829" sldId="334"/>
            <ac:spMk id="15" creationId="{5BA52C25-24C5-A552-53BF-85B7B96D24A9}"/>
          </ac:spMkLst>
        </pc:spChg>
        <pc:picChg chg="add mod modCrop">
          <ac:chgData name="Yasmin Lima" userId="0363c4e17e07ce6a" providerId="LiveId" clId="{61D45EDB-0083-4978-B9C0-B1EC41C24AA9}" dt="2025-06-02T15:23:51.677" v="12316" actId="1038"/>
          <ac:picMkLst>
            <pc:docMk/>
            <pc:sldMk cId="3329419829" sldId="334"/>
            <ac:picMk id="8" creationId="{7009C0C9-3A82-D631-2423-B088D6FA8CBD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4T03:04:37.413" v="14712" actId="20577"/>
        <pc:sldMkLst>
          <pc:docMk/>
          <pc:sldMk cId="4030570111" sldId="335"/>
        </pc:sldMkLst>
        <pc:spChg chg="mod">
          <ac:chgData name="Yasmin Lima" userId="0363c4e17e07ce6a" providerId="LiveId" clId="{61D45EDB-0083-4978-B9C0-B1EC41C24AA9}" dt="2025-06-04T03:04:37.413" v="14712" actId="20577"/>
          <ac:spMkLst>
            <pc:docMk/>
            <pc:sldMk cId="4030570111" sldId="335"/>
            <ac:spMk id="4" creationId="{87EDB167-876A-14E3-4BE3-13D547803DBD}"/>
          </ac:spMkLst>
        </pc:spChg>
        <pc:spChg chg="del">
          <ac:chgData name="Yasmin Lima" userId="0363c4e17e07ce6a" providerId="LiveId" clId="{61D45EDB-0083-4978-B9C0-B1EC41C24AA9}" dt="2025-06-04T02:14:06.907" v="14034" actId="478"/>
          <ac:spMkLst>
            <pc:docMk/>
            <pc:sldMk cId="4030570111" sldId="335"/>
            <ac:spMk id="10" creationId="{B5375581-2254-22DB-C038-643882CFC31E}"/>
          </ac:spMkLst>
        </pc:spChg>
        <pc:spChg chg="mod">
          <ac:chgData name="Yasmin Lima" userId="0363c4e17e07ce6a" providerId="LiveId" clId="{61D45EDB-0083-4978-B9C0-B1EC41C24AA9}" dt="2025-06-03T13:05:54.617" v="12872" actId="207"/>
          <ac:spMkLst>
            <pc:docMk/>
            <pc:sldMk cId="4030570111" sldId="335"/>
            <ac:spMk id="12" creationId="{B3678C95-61B6-693A-3A13-BB158B0423E7}"/>
          </ac:spMkLst>
        </pc:spChg>
        <pc:spChg chg="add mod">
          <ac:chgData name="Yasmin Lima" userId="0363c4e17e07ce6a" providerId="LiveId" clId="{61D45EDB-0083-4978-B9C0-B1EC41C24AA9}" dt="2025-06-04T02:14:07.801" v="14035"/>
          <ac:spMkLst>
            <pc:docMk/>
            <pc:sldMk cId="4030570111" sldId="335"/>
            <ac:spMk id="13" creationId="{81F0A7B4-7F17-D7D8-2A72-A05CEA01C274}"/>
          </ac:spMkLst>
        </pc:spChg>
        <pc:spChg chg="add mod">
          <ac:chgData name="Yasmin Lima" userId="0363c4e17e07ce6a" providerId="LiveId" clId="{61D45EDB-0083-4978-B9C0-B1EC41C24AA9}" dt="2025-06-04T02:19:41.228" v="14090" actId="12788"/>
          <ac:spMkLst>
            <pc:docMk/>
            <pc:sldMk cId="4030570111" sldId="335"/>
            <ac:spMk id="15" creationId="{3DB40F43-C96D-07A9-0CB0-1048D7013436}"/>
          </ac:spMkLst>
        </pc:spChg>
        <pc:spChg chg="add mod">
          <ac:chgData name="Yasmin Lima" userId="0363c4e17e07ce6a" providerId="LiveId" clId="{61D45EDB-0083-4978-B9C0-B1EC41C24AA9}" dt="2025-06-04T02:39:41.189" v="14308"/>
          <ac:spMkLst>
            <pc:docMk/>
            <pc:sldMk cId="4030570111" sldId="335"/>
            <ac:spMk id="16" creationId="{216EC18C-9694-7C28-6986-9201D9EC110B}"/>
          </ac:spMkLst>
        </pc:spChg>
        <pc:spChg chg="mod">
          <ac:chgData name="Yasmin Lima" userId="0363c4e17e07ce6a" providerId="LiveId" clId="{61D45EDB-0083-4978-B9C0-B1EC41C24AA9}" dt="2025-06-04T02:16:28.886" v="14053" actId="12789"/>
          <ac:spMkLst>
            <pc:docMk/>
            <pc:sldMk cId="4030570111" sldId="335"/>
            <ac:spMk id="34" creationId="{98469E20-E849-698C-33A7-7EF9E2AE1A47}"/>
          </ac:spMkLst>
        </pc:spChg>
        <pc:spChg chg="mod topLvl">
          <ac:chgData name="Yasmin Lima" userId="0363c4e17e07ce6a" providerId="LiveId" clId="{61D45EDB-0083-4978-B9C0-B1EC41C24AA9}" dt="2025-06-04T02:20:06.486" v="14095" actId="207"/>
          <ac:spMkLst>
            <pc:docMk/>
            <pc:sldMk cId="4030570111" sldId="335"/>
            <ac:spMk id="47" creationId="{389DFED0-2341-2466-8521-9A4B2EED8677}"/>
          </ac:spMkLst>
        </pc:spChg>
        <pc:spChg chg="del">
          <ac:chgData name="Yasmin Lima" userId="0363c4e17e07ce6a" providerId="LiveId" clId="{61D45EDB-0083-4978-B9C0-B1EC41C24AA9}" dt="2025-06-04T02:39:40.917" v="14307" actId="478"/>
          <ac:spMkLst>
            <pc:docMk/>
            <pc:sldMk cId="4030570111" sldId="335"/>
            <ac:spMk id="48" creationId="{B190FD21-BD03-0F98-63A0-1BD1DEA0AC4B}"/>
          </ac:spMkLst>
        </pc:spChg>
        <pc:spChg chg="mod topLvl">
          <ac:chgData name="Yasmin Lima" userId="0363c4e17e07ce6a" providerId="LiveId" clId="{61D45EDB-0083-4978-B9C0-B1EC41C24AA9}" dt="2025-06-04T02:20:04" v="14094" actId="207"/>
          <ac:spMkLst>
            <pc:docMk/>
            <pc:sldMk cId="4030570111" sldId="335"/>
            <ac:spMk id="56" creationId="{FEB9BBFA-A1D2-F22F-9621-01053EA25393}"/>
          </ac:spMkLst>
        </pc:spChg>
        <pc:spChg chg="mod">
          <ac:chgData name="Yasmin Lima" userId="0363c4e17e07ce6a" providerId="LiveId" clId="{61D45EDB-0083-4978-B9C0-B1EC41C24AA9}" dt="2025-06-04T02:20:01.364" v="14093" actId="207"/>
          <ac:spMkLst>
            <pc:docMk/>
            <pc:sldMk cId="4030570111" sldId="335"/>
            <ac:spMk id="60" creationId="{E00FA6D6-D867-9938-9F41-39940B828B99}"/>
          </ac:spMkLst>
        </pc:spChg>
        <pc:spChg chg="mod">
          <ac:chgData name="Yasmin Lima" userId="0363c4e17e07ce6a" providerId="LiveId" clId="{61D45EDB-0083-4978-B9C0-B1EC41C24AA9}" dt="2025-06-04T02:19:58.416" v="14092" actId="207"/>
          <ac:spMkLst>
            <pc:docMk/>
            <pc:sldMk cId="4030570111" sldId="335"/>
            <ac:spMk id="64" creationId="{1E529D47-3996-D488-0E5D-CCB4BED7A27D}"/>
          </ac:spMkLst>
        </pc:spChg>
        <pc:spChg chg="add mod">
          <ac:chgData name="Yasmin Lima" userId="0363c4e17e07ce6a" providerId="LiveId" clId="{61D45EDB-0083-4978-B9C0-B1EC41C24AA9}" dt="2025-06-02T13:59:10.230" v="11849" actId="164"/>
          <ac:spMkLst>
            <pc:docMk/>
            <pc:sldMk cId="4030570111" sldId="335"/>
            <ac:spMk id="65" creationId="{C16E4151-3F9A-193A-F209-5E64CD69F32A}"/>
          </ac:spMkLst>
        </pc:spChg>
        <pc:spChg chg="add mod">
          <ac:chgData name="Yasmin Lima" userId="0363c4e17e07ce6a" providerId="LiveId" clId="{61D45EDB-0083-4978-B9C0-B1EC41C24AA9}" dt="2025-06-02T13:59:36.974" v="11865" actId="164"/>
          <ac:spMkLst>
            <pc:docMk/>
            <pc:sldMk cId="4030570111" sldId="335"/>
            <ac:spMk id="71" creationId="{3005BD83-C03C-D9F1-75EB-44737AB6CEBC}"/>
          </ac:spMkLst>
        </pc:spChg>
        <pc:spChg chg="mod">
          <ac:chgData name="Yasmin Lima" userId="0363c4e17e07ce6a" providerId="LiveId" clId="{61D45EDB-0083-4978-B9C0-B1EC41C24AA9}" dt="2025-06-04T02:19:55.122" v="14091" actId="207"/>
          <ac:spMkLst>
            <pc:docMk/>
            <pc:sldMk cId="4030570111" sldId="335"/>
            <ac:spMk id="79" creationId="{A461B312-CB5A-AA42-605A-1C0D8D7B75C3}"/>
          </ac:spMkLst>
        </pc:spChg>
        <pc:spChg chg="add del mod">
          <ac:chgData name="Yasmin Lima" userId="0363c4e17e07ce6a" providerId="LiveId" clId="{61D45EDB-0083-4978-B9C0-B1EC41C24AA9}" dt="2025-06-04T02:20:47.069" v="14101" actId="12788"/>
          <ac:spMkLst>
            <pc:docMk/>
            <pc:sldMk cId="4030570111" sldId="335"/>
            <ac:spMk id="89" creationId="{1F709090-1040-F025-98B9-041815AEBB2F}"/>
          </ac:spMkLst>
        </pc:spChg>
        <pc:spChg chg="add mod">
          <ac:chgData name="Yasmin Lima" userId="0363c4e17e07ce6a" providerId="LiveId" clId="{61D45EDB-0083-4978-B9C0-B1EC41C24AA9}" dt="2025-06-02T15:36:45.837" v="12400" actId="207"/>
          <ac:spMkLst>
            <pc:docMk/>
            <pc:sldMk cId="4030570111" sldId="335"/>
            <ac:spMk id="92" creationId="{DEEE7813-5E7B-0FDD-3180-B5FD14AB74C5}"/>
          </ac:spMkLst>
        </pc:spChg>
        <pc:spChg chg="add mod">
          <ac:chgData name="Yasmin Lima" userId="0363c4e17e07ce6a" providerId="LiveId" clId="{61D45EDB-0083-4978-B9C0-B1EC41C24AA9}" dt="2025-06-04T02:20:43.842" v="14100" actId="12788"/>
          <ac:spMkLst>
            <pc:docMk/>
            <pc:sldMk cId="4030570111" sldId="335"/>
            <ac:spMk id="98" creationId="{D56F2D83-B977-90BB-D1D4-3A2FDB3A0576}"/>
          </ac:spMkLst>
        </pc:spChg>
        <pc:spChg chg="add mod">
          <ac:chgData name="Yasmin Lima" userId="0363c4e17e07ce6a" providerId="LiveId" clId="{61D45EDB-0083-4978-B9C0-B1EC41C24AA9}" dt="2025-06-04T02:20:47.069" v="14101" actId="12788"/>
          <ac:spMkLst>
            <pc:docMk/>
            <pc:sldMk cId="4030570111" sldId="335"/>
            <ac:spMk id="101" creationId="{444A9A11-41C8-1F95-EFFB-C67DB47E46D4}"/>
          </ac:spMkLst>
        </pc:spChg>
        <pc:spChg chg="add mod">
          <ac:chgData name="Yasmin Lima" userId="0363c4e17e07ce6a" providerId="LiveId" clId="{61D45EDB-0083-4978-B9C0-B1EC41C24AA9}" dt="2025-06-04T02:16:36.286" v="14054" actId="255"/>
          <ac:spMkLst>
            <pc:docMk/>
            <pc:sldMk cId="4030570111" sldId="335"/>
            <ac:spMk id="102" creationId="{17ADD673-60FB-6822-E831-6DB35C75E1AD}"/>
          </ac:spMkLst>
        </pc:spChg>
        <pc:spChg chg="add mod">
          <ac:chgData name="Yasmin Lima" userId="0363c4e17e07ce6a" providerId="LiveId" clId="{61D45EDB-0083-4978-B9C0-B1EC41C24AA9}" dt="2025-06-04T02:17:39.138" v="14063" actId="12788"/>
          <ac:spMkLst>
            <pc:docMk/>
            <pc:sldMk cId="4030570111" sldId="335"/>
            <ac:spMk id="103" creationId="{03609413-19F8-135B-8A2D-F331B27E271F}"/>
          </ac:spMkLst>
        </pc:spChg>
        <pc:spChg chg="add mod">
          <ac:chgData name="Yasmin Lima" userId="0363c4e17e07ce6a" providerId="LiveId" clId="{61D45EDB-0083-4978-B9C0-B1EC41C24AA9}" dt="2025-06-04T02:18:02.141" v="14067" actId="1076"/>
          <ac:spMkLst>
            <pc:docMk/>
            <pc:sldMk cId="4030570111" sldId="335"/>
            <ac:spMk id="104" creationId="{28ECD962-B552-181D-E55B-2E808725386C}"/>
          </ac:spMkLst>
        </pc:spChg>
        <pc:grpChg chg="add del mod">
          <ac:chgData name="Yasmin Lima" userId="0363c4e17e07ce6a" providerId="LiveId" clId="{61D45EDB-0083-4978-B9C0-B1EC41C24AA9}" dt="2025-06-04T02:14:05.629" v="14032" actId="478"/>
          <ac:grpSpMkLst>
            <pc:docMk/>
            <pc:sldMk cId="4030570111" sldId="335"/>
            <ac:grpSpMk id="5" creationId="{FEBB33CE-2912-B6EB-5961-1C87F347FB6C}"/>
          </ac:grpSpMkLst>
        </pc:grpChg>
        <pc:grpChg chg="del mod">
          <ac:chgData name="Yasmin Lima" userId="0363c4e17e07ce6a" providerId="LiveId" clId="{61D45EDB-0083-4978-B9C0-B1EC41C24AA9}" dt="2025-06-04T02:14:06.410" v="14033" actId="478"/>
          <ac:grpSpMkLst>
            <pc:docMk/>
            <pc:sldMk cId="4030570111" sldId="335"/>
            <ac:grpSpMk id="8" creationId="{28DD61A6-2FDE-46F0-9F92-4C80BCD1DBE5}"/>
          </ac:grpSpMkLst>
        </pc:gr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8" creationId="{0C88F025-3D92-2657-E66D-2EE9355D79F2}"/>
          </ac:grpSpMkLst>
        </pc:grpChg>
        <pc:grpChg chg="mod topLvl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39" creationId="{F6D398BB-9071-7EBF-55C6-5AD69A45DD33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75" creationId="{4344694A-7642-147C-0A39-D0794FA0F841}"/>
          </ac:grpSpMkLst>
        </pc:grpChg>
        <pc:grpChg chg="add mod">
          <ac:chgData name="Yasmin Lima" userId="0363c4e17e07ce6a" providerId="LiveId" clId="{61D45EDB-0083-4978-B9C0-B1EC41C24AA9}" dt="2025-06-02T13:59:45.991" v="11867" actId="164"/>
          <ac:grpSpMkLst>
            <pc:docMk/>
            <pc:sldMk cId="4030570111" sldId="335"/>
            <ac:grpSpMk id="80" creationId="{32D87BF0-1702-7FA0-B028-1741433C04AE}"/>
          </ac:grpSpMkLst>
        </pc:grpChg>
        <pc:grpChg chg="add mod">
          <ac:chgData name="Yasmin Lima" userId="0363c4e17e07ce6a" providerId="LiveId" clId="{61D45EDB-0083-4978-B9C0-B1EC41C24AA9}" dt="2025-06-02T13:59:52.847" v="11869" actId="164"/>
          <ac:grpSpMkLst>
            <pc:docMk/>
            <pc:sldMk cId="4030570111" sldId="335"/>
            <ac:grpSpMk id="81" creationId="{36250C14-2CF2-10F7-326E-4EB4786E7418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3" creationId="{19C47FF8-D671-47CD-84C7-0FDF82F87F59}"/>
          </ac:grpSpMkLst>
        </pc:grpChg>
        <pc:grpChg chg="add mod">
          <ac:chgData name="Yasmin Lima" userId="0363c4e17e07ce6a" providerId="LiveId" clId="{61D45EDB-0083-4978-B9C0-B1EC41C24AA9}" dt="2025-06-02T14:54:19.652" v="12220" actId="164"/>
          <ac:grpSpMkLst>
            <pc:docMk/>
            <pc:sldMk cId="4030570111" sldId="335"/>
            <ac:grpSpMk id="84" creationId="{7C1E0AFC-AF27-4477-6CB3-01BB22A1D5E4}"/>
          </ac:grpSpMkLst>
        </pc:grpChg>
        <pc:grpChg chg="add mod">
          <ac:chgData name="Yasmin Lima" userId="0363c4e17e07ce6a" providerId="LiveId" clId="{61D45EDB-0083-4978-B9C0-B1EC41C24AA9}" dt="2025-06-02T14:52:20.448" v="12210" actId="164"/>
          <ac:grpSpMkLst>
            <pc:docMk/>
            <pc:sldMk cId="4030570111" sldId="335"/>
            <ac:grpSpMk id="105" creationId="{8428E608-3FB5-61EC-A2CA-D08C9F8CEA02}"/>
          </ac:grpSpMkLst>
        </pc:grpChg>
        <pc:grpChg chg="add mod">
          <ac:chgData name="Yasmin Lima" userId="0363c4e17e07ce6a" providerId="LiveId" clId="{61D45EDB-0083-4978-B9C0-B1EC41C24AA9}" dt="2025-06-04T02:17:47.869" v="14065" actId="12788"/>
          <ac:grpSpMkLst>
            <pc:docMk/>
            <pc:sldMk cId="4030570111" sldId="335"/>
            <ac:grpSpMk id="106" creationId="{5CE0A61D-5D03-B24D-02AB-95800CD64DDA}"/>
          </ac:grpSpMkLst>
        </pc:grpChg>
        <pc:grpChg chg="add mod">
          <ac:chgData name="Yasmin Lima" userId="0363c4e17e07ce6a" providerId="LiveId" clId="{61D45EDB-0083-4978-B9C0-B1EC41C24AA9}" dt="2025-06-04T02:17:47.869" v="14065" actId="12788"/>
          <ac:grpSpMkLst>
            <pc:docMk/>
            <pc:sldMk cId="4030570111" sldId="335"/>
            <ac:grpSpMk id="107" creationId="{099B8B14-222A-0861-5469-16CCCFB6428D}"/>
          </ac:grpSpMkLst>
        </pc:grpChg>
        <pc:grpChg chg="add mod">
          <ac:chgData name="Yasmin Lima" userId="0363c4e17e07ce6a" providerId="LiveId" clId="{61D45EDB-0083-4978-B9C0-B1EC41C24AA9}" dt="2025-06-04T02:19:41.228" v="14090" actId="12788"/>
          <ac:grpSpMkLst>
            <pc:docMk/>
            <pc:sldMk cId="4030570111" sldId="335"/>
            <ac:grpSpMk id="109" creationId="{FE127E12-62C9-9FFF-1958-D2B4FCD12E1E}"/>
          </ac:grpSpMkLst>
        </pc:grpChg>
        <pc:picChg chg="add mod ord">
          <ac:chgData name="Yasmin Lima" userId="0363c4e17e07ce6a" providerId="LiveId" clId="{61D45EDB-0083-4978-B9C0-B1EC41C24AA9}" dt="2025-06-04T02:16:28.886" v="14053" actId="12789"/>
          <ac:picMkLst>
            <pc:docMk/>
            <pc:sldMk cId="4030570111" sldId="335"/>
            <ac:picMk id="11" creationId="{0F1F194F-B8B7-9B30-8B6B-4349D77A72A4}"/>
          </ac:picMkLst>
        </pc:picChg>
        <pc:cxnChg chg="mod topLvl">
          <ac:chgData name="Yasmin Lima" userId="0363c4e17e07ce6a" providerId="LiveId" clId="{61D45EDB-0083-4978-B9C0-B1EC41C24AA9}" dt="2025-06-02T14:00:50.528" v="11880" actId="14100"/>
          <ac:cxnSpMkLst>
            <pc:docMk/>
            <pc:sldMk cId="4030570111" sldId="335"/>
            <ac:cxnSpMk id="45" creationId="{2E4B9F21-E202-DACD-88FC-C953D52C95AE}"/>
          </ac:cxnSpMkLst>
        </pc:cxnChg>
        <pc:cxnChg chg="mod topLvl">
          <ac:chgData name="Yasmin Lima" userId="0363c4e17e07ce6a" providerId="LiveId" clId="{61D45EDB-0083-4978-B9C0-B1EC41C24AA9}" dt="2025-06-02T14:00:46.292" v="11879" actId="14100"/>
          <ac:cxnSpMkLst>
            <pc:docMk/>
            <pc:sldMk cId="4030570111" sldId="335"/>
            <ac:cxnSpMk id="50" creationId="{EB1D63FB-1949-A4E4-83F8-FCA0E20D8362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57" creationId="{8803A59E-3D39-C9F6-EA75-6BCFCF4B3B2C}"/>
          </ac:cxnSpMkLst>
        </pc:cxnChg>
        <pc:cxnChg chg="mod">
          <ac:chgData name="Yasmin Lima" userId="0363c4e17e07ce6a" providerId="LiveId" clId="{61D45EDB-0083-4978-B9C0-B1EC41C24AA9}" dt="2025-06-02T14:54:17.222" v="12219" actId="338"/>
          <ac:cxnSpMkLst>
            <pc:docMk/>
            <pc:sldMk cId="4030570111" sldId="335"/>
            <ac:cxnSpMk id="62" creationId="{131159DE-3899-6FA5-9352-E55C6F80F73F}"/>
          </ac:cxnSpMkLst>
        </pc:cxnChg>
        <pc:cxnChg chg="mod">
          <ac:chgData name="Yasmin Lima" userId="0363c4e17e07ce6a" providerId="LiveId" clId="{61D45EDB-0083-4978-B9C0-B1EC41C24AA9}" dt="2025-06-04T02:30:45.144" v="14223" actId="208"/>
          <ac:cxnSpMkLst>
            <pc:docMk/>
            <pc:sldMk cId="4030570111" sldId="335"/>
            <ac:cxnSpMk id="78" creationId="{EF2CB665-2E7B-C7DD-25D9-FC4E64FFBFC8}"/>
          </ac:cxnSpMkLst>
        </pc:cxnChg>
        <pc:cxnChg chg="add mod">
          <ac:chgData name="Yasmin Lima" userId="0363c4e17e07ce6a" providerId="LiveId" clId="{61D45EDB-0083-4978-B9C0-B1EC41C24AA9}" dt="2025-06-04T02:20:47.069" v="14101" actId="12788"/>
          <ac:cxnSpMkLst>
            <pc:docMk/>
            <pc:sldMk cId="4030570111" sldId="335"/>
            <ac:cxnSpMk id="94" creationId="{13985EE9-C0EB-F559-D5BE-4E38BD575167}"/>
          </ac:cxnSpMkLst>
        </pc:cxnChg>
      </pc:sldChg>
      <pc:sldChg chg="addSp delSp modSp add mod ord modTransition setBg">
        <pc:chgData name="Yasmin Lima" userId="0363c4e17e07ce6a" providerId="LiveId" clId="{61D45EDB-0083-4978-B9C0-B1EC41C24AA9}" dt="2025-06-04T02:47:33.544" v="14435"/>
        <pc:sldMkLst>
          <pc:docMk/>
          <pc:sldMk cId="650728391" sldId="336"/>
        </pc:sldMkLst>
        <pc:spChg chg="mod">
          <ac:chgData name="Yasmin Lima" userId="0363c4e17e07ce6a" providerId="LiveId" clId="{61D45EDB-0083-4978-B9C0-B1EC41C24AA9}" dt="2025-06-04T02:27:55.624" v="14168" actId="20577"/>
          <ac:spMkLst>
            <pc:docMk/>
            <pc:sldMk cId="650728391" sldId="336"/>
            <ac:spMk id="4" creationId="{D4C46ED9-4F38-B522-7B8A-8328C074DD79}"/>
          </ac:spMkLst>
        </pc:spChg>
        <pc:spChg chg="del">
          <ac:chgData name="Yasmin Lima" userId="0363c4e17e07ce6a" providerId="LiveId" clId="{61D45EDB-0083-4978-B9C0-B1EC41C24AA9}" dt="2025-06-04T02:26:06.831" v="14150" actId="478"/>
          <ac:spMkLst>
            <pc:docMk/>
            <pc:sldMk cId="650728391" sldId="336"/>
            <ac:spMk id="10" creationId="{7EE0317D-609E-70E3-0803-A8E6DC17F0E8}"/>
          </ac:spMkLst>
        </pc:spChg>
        <pc:spChg chg="add mod">
          <ac:chgData name="Yasmin Lima" userId="0363c4e17e07ce6a" providerId="LiveId" clId="{61D45EDB-0083-4978-B9C0-B1EC41C24AA9}" dt="2025-06-04T02:29:36.090" v="14204" actId="164"/>
          <ac:spMkLst>
            <pc:docMk/>
            <pc:sldMk cId="650728391" sldId="336"/>
            <ac:spMk id="11" creationId="{2E7CD512-5065-7E97-A965-8D05019E0E11}"/>
          </ac:spMkLst>
        </pc:spChg>
        <pc:spChg chg="mod">
          <ac:chgData name="Yasmin Lima" userId="0363c4e17e07ce6a" providerId="LiveId" clId="{61D45EDB-0083-4978-B9C0-B1EC41C24AA9}" dt="2025-06-03T13:06:16.488" v="12879" actId="207"/>
          <ac:spMkLst>
            <pc:docMk/>
            <pc:sldMk cId="650728391" sldId="336"/>
            <ac:spMk id="14" creationId="{4E4416EB-E4BC-CB08-67ED-499580A2C848}"/>
          </ac:spMkLst>
        </pc:spChg>
        <pc:spChg chg="add mod">
          <ac:chgData name="Yasmin Lima" userId="0363c4e17e07ce6a" providerId="LiveId" clId="{61D45EDB-0083-4978-B9C0-B1EC41C24AA9}" dt="2025-06-04T02:29:36.090" v="14204" actId="164"/>
          <ac:spMkLst>
            <pc:docMk/>
            <pc:sldMk cId="650728391" sldId="336"/>
            <ac:spMk id="15" creationId="{C8FFE535-0268-4F9C-C14E-8381DC1327E4}"/>
          </ac:spMkLst>
        </pc:spChg>
        <pc:spChg chg="mod">
          <ac:chgData name="Yasmin Lima" userId="0363c4e17e07ce6a" providerId="LiveId" clId="{61D45EDB-0083-4978-B9C0-B1EC41C24AA9}" dt="2025-06-04T02:29:55.349" v="14209" actId="164"/>
          <ac:spMkLst>
            <pc:docMk/>
            <pc:sldMk cId="650728391" sldId="336"/>
            <ac:spMk id="16" creationId="{7FAE9747-5F99-6F48-B71C-33C016F5815D}"/>
          </ac:spMkLst>
        </pc:spChg>
        <pc:spChg chg="add mod topLvl">
          <ac:chgData name="Yasmin Lima" userId="0363c4e17e07ce6a" providerId="LiveId" clId="{61D45EDB-0083-4978-B9C0-B1EC41C24AA9}" dt="2025-06-04T02:27:24.981" v="14163" actId="164"/>
          <ac:spMkLst>
            <pc:docMk/>
            <pc:sldMk cId="650728391" sldId="336"/>
            <ac:spMk id="17" creationId="{082BB662-472C-900C-F354-AD0DE2562D5C}"/>
          </ac:spMkLst>
        </pc:spChg>
        <pc:spChg chg="add mod">
          <ac:chgData name="Yasmin Lima" userId="0363c4e17e07ce6a" providerId="LiveId" clId="{61D45EDB-0083-4978-B9C0-B1EC41C24AA9}" dt="2025-06-04T02:29:38.468" v="14205" actId="164"/>
          <ac:spMkLst>
            <pc:docMk/>
            <pc:sldMk cId="650728391" sldId="336"/>
            <ac:spMk id="18" creationId="{A35A3E17-6643-22A3-7286-1F8788A301D0}"/>
          </ac:spMkLst>
        </pc:spChg>
        <pc:spChg chg="add mod">
          <ac:chgData name="Yasmin Lima" userId="0363c4e17e07ce6a" providerId="LiveId" clId="{61D45EDB-0083-4978-B9C0-B1EC41C24AA9}" dt="2025-06-04T02:26:07.685" v="14151"/>
          <ac:spMkLst>
            <pc:docMk/>
            <pc:sldMk cId="650728391" sldId="336"/>
            <ac:spMk id="19" creationId="{70D6F288-DD40-3CE5-68EE-87520F5759D3}"/>
          </ac:spMkLst>
        </pc:spChg>
        <pc:spChg chg="add mod topLvl">
          <ac:chgData name="Yasmin Lima" userId="0363c4e17e07ce6a" providerId="LiveId" clId="{61D45EDB-0083-4978-B9C0-B1EC41C24AA9}" dt="2025-06-04T02:27:24.981" v="14163" actId="164"/>
          <ac:spMkLst>
            <pc:docMk/>
            <pc:sldMk cId="650728391" sldId="336"/>
            <ac:spMk id="20" creationId="{C2B25990-89D2-8F2F-C02A-C95EE449E3EA}"/>
          </ac:spMkLst>
        </pc:spChg>
        <pc:spChg chg="add mod">
          <ac:chgData name="Yasmin Lima" userId="0363c4e17e07ce6a" providerId="LiveId" clId="{61D45EDB-0083-4978-B9C0-B1EC41C24AA9}" dt="2025-06-04T02:30:08.866" v="14214" actId="164"/>
          <ac:spMkLst>
            <pc:docMk/>
            <pc:sldMk cId="650728391" sldId="336"/>
            <ac:spMk id="23" creationId="{6A53E5E6-89AE-CADD-CB47-9B5640351514}"/>
          </ac:spMkLst>
        </pc:spChg>
        <pc:spChg chg="add mod">
          <ac:chgData name="Yasmin Lima" userId="0363c4e17e07ce6a" providerId="LiveId" clId="{61D45EDB-0083-4978-B9C0-B1EC41C24AA9}" dt="2025-06-04T02:30:08.866" v="14214" actId="164"/>
          <ac:spMkLst>
            <pc:docMk/>
            <pc:sldMk cId="650728391" sldId="336"/>
            <ac:spMk id="24" creationId="{2E2F6A44-B181-3770-1827-2D9AF0C21184}"/>
          </ac:spMkLst>
        </pc:spChg>
        <pc:spChg chg="add mod">
          <ac:chgData name="Yasmin Lima" userId="0363c4e17e07ce6a" providerId="LiveId" clId="{61D45EDB-0083-4978-B9C0-B1EC41C24AA9}" dt="2025-06-04T02:27:05.073" v="14157" actId="207"/>
          <ac:spMkLst>
            <pc:docMk/>
            <pc:sldMk cId="650728391" sldId="336"/>
            <ac:spMk id="29" creationId="{55FCAC10-BC6C-849C-192F-E16943E907AB}"/>
          </ac:spMkLst>
        </pc:spChg>
        <pc:spChg chg="mod topLvl">
          <ac:chgData name="Yasmin Lima" userId="0363c4e17e07ce6a" providerId="LiveId" clId="{61D45EDB-0083-4978-B9C0-B1EC41C24AA9}" dt="2025-06-04T02:29:59.481" v="14211" actId="164"/>
          <ac:spMkLst>
            <pc:docMk/>
            <pc:sldMk cId="650728391" sldId="336"/>
            <ac:spMk id="33" creationId="{CF465795-F9EB-87BB-2280-C2C1555C65B3}"/>
          </ac:spMkLst>
        </pc:spChg>
        <pc:spChg chg="mod">
          <ac:chgData name="Yasmin Lima" userId="0363c4e17e07ce6a" providerId="LiveId" clId="{61D45EDB-0083-4978-B9C0-B1EC41C24AA9}" dt="2025-06-04T02:26:21.651" v="14156" actId="12789"/>
          <ac:spMkLst>
            <pc:docMk/>
            <pc:sldMk cId="650728391" sldId="336"/>
            <ac:spMk id="34" creationId="{8B8C0ADE-3723-A751-489C-6A93ABBCA7E6}"/>
          </ac:spMkLst>
        </pc:spChg>
        <pc:spChg chg="add mod">
          <ac:chgData name="Yasmin Lima" userId="0363c4e17e07ce6a" providerId="LiveId" clId="{61D45EDB-0083-4978-B9C0-B1EC41C24AA9}" dt="2025-06-04T02:30:12.253" v="14216" actId="164"/>
          <ac:spMkLst>
            <pc:docMk/>
            <pc:sldMk cId="650728391" sldId="336"/>
            <ac:spMk id="35" creationId="{F34F4C07-39A1-C458-2487-2A2D7A6B6814}"/>
          </ac:spMkLst>
        </pc:spChg>
        <pc:spChg chg="add mod">
          <ac:chgData name="Yasmin Lima" userId="0363c4e17e07ce6a" providerId="LiveId" clId="{61D45EDB-0083-4978-B9C0-B1EC41C24AA9}" dt="2025-06-04T02:39:16.982" v="14296"/>
          <ac:spMkLst>
            <pc:docMk/>
            <pc:sldMk cId="650728391" sldId="336"/>
            <ac:spMk id="40" creationId="{1885CD79-8929-0620-5D85-425BA7CB02FF}"/>
          </ac:spMkLst>
        </pc:spChg>
        <pc:spChg chg="del">
          <ac:chgData name="Yasmin Lima" userId="0363c4e17e07ce6a" providerId="LiveId" clId="{61D45EDB-0083-4978-B9C0-B1EC41C24AA9}" dt="2025-06-04T02:39:16.249" v="14295" actId="478"/>
          <ac:spMkLst>
            <pc:docMk/>
            <pc:sldMk cId="650728391" sldId="336"/>
            <ac:spMk id="48" creationId="{69109161-2D41-EDF8-6E54-6B0F2773EBB2}"/>
          </ac:spMkLst>
        </pc:spChg>
        <pc:grpChg chg="del">
          <ac:chgData name="Yasmin Lima" userId="0363c4e17e07ce6a" providerId="LiveId" clId="{61D45EDB-0083-4978-B9C0-B1EC41C24AA9}" dt="2025-06-04T02:26:05.724" v="14148" actId="478"/>
          <ac:grpSpMkLst>
            <pc:docMk/>
            <pc:sldMk cId="650728391" sldId="336"/>
            <ac:grpSpMk id="5" creationId="{8633D889-58DC-BD81-92FB-EE71B7A7462B}"/>
          </ac:grpSpMkLst>
        </pc:grpChg>
        <pc:grpChg chg="del mod">
          <ac:chgData name="Yasmin Lima" userId="0363c4e17e07ce6a" providerId="LiveId" clId="{61D45EDB-0083-4978-B9C0-B1EC41C24AA9}" dt="2025-06-04T02:26:06.271" v="14149" actId="478"/>
          <ac:grpSpMkLst>
            <pc:docMk/>
            <pc:sldMk cId="650728391" sldId="336"/>
            <ac:grpSpMk id="8" creationId="{72C32905-4FC3-72A4-8DA8-53B7DF27171A}"/>
          </ac:grpSpMkLst>
        </pc:grpChg>
        <pc:grpChg chg="add del mod">
          <ac:chgData name="Yasmin Lima" userId="0363c4e17e07ce6a" providerId="LiveId" clId="{61D45EDB-0083-4978-B9C0-B1EC41C24AA9}" dt="2025-06-04T02:27:12.570" v="14158" actId="165"/>
          <ac:grpSpMkLst>
            <pc:docMk/>
            <pc:sldMk cId="650728391" sldId="336"/>
            <ac:grpSpMk id="21" creationId="{45002535-38FE-90D5-94FE-AFF1FA9CE09C}"/>
          </ac:grpSpMkLst>
        </pc:grpChg>
        <pc:grpChg chg="add mod">
          <ac:chgData name="Yasmin Lima" userId="0363c4e17e07ce6a" providerId="LiveId" clId="{61D45EDB-0083-4978-B9C0-B1EC41C24AA9}" dt="2025-06-04T02:29:38.468" v="14205" actId="164"/>
          <ac:grpSpMkLst>
            <pc:docMk/>
            <pc:sldMk cId="650728391" sldId="336"/>
            <ac:grpSpMk id="22" creationId="{FE17A334-239F-E11D-3770-D5F509B8F064}"/>
          </ac:grpSpMkLst>
        </pc:grpChg>
        <pc:grpChg chg="add mod">
          <ac:chgData name="Yasmin Lima" userId="0363c4e17e07ce6a" providerId="LiveId" clId="{61D45EDB-0083-4978-B9C0-B1EC41C24AA9}" dt="2025-06-04T02:30:29.673" v="14222" actId="1076"/>
          <ac:grpSpMkLst>
            <pc:docMk/>
            <pc:sldMk cId="650728391" sldId="336"/>
            <ac:grpSpMk id="25" creationId="{9F82CE2D-038F-5D21-7665-B61DCAAA0AE1}"/>
          </ac:grpSpMkLst>
        </pc:grpChg>
        <pc:grpChg chg="add mod">
          <ac:chgData name="Yasmin Lima" userId="0363c4e17e07ce6a" providerId="LiveId" clId="{61D45EDB-0083-4978-B9C0-B1EC41C24AA9}" dt="2025-06-04T02:30:29.673" v="14222" actId="1076"/>
          <ac:grpSpMkLst>
            <pc:docMk/>
            <pc:sldMk cId="650728391" sldId="336"/>
            <ac:grpSpMk id="26" creationId="{2C8A3759-E0DE-7E02-3C21-129AF3531230}"/>
          </ac:grpSpMkLst>
        </pc:grpChg>
        <pc:grpChg chg="add mod">
          <ac:chgData name="Yasmin Lima" userId="0363c4e17e07ce6a" providerId="LiveId" clId="{61D45EDB-0083-4978-B9C0-B1EC41C24AA9}" dt="2025-06-04T02:30:27.022" v="14221" actId="1076"/>
          <ac:grpSpMkLst>
            <pc:docMk/>
            <pc:sldMk cId="650728391" sldId="336"/>
            <ac:grpSpMk id="28" creationId="{773259D9-9532-70AF-E8EC-9E7644A2D1BA}"/>
          </ac:grpSpMkLst>
        </pc:grpChg>
        <pc:grpChg chg="add mod">
          <ac:chgData name="Yasmin Lima" userId="0363c4e17e07ce6a" providerId="LiveId" clId="{61D45EDB-0083-4978-B9C0-B1EC41C24AA9}" dt="2025-06-04T02:30:12.253" v="14216" actId="164"/>
          <ac:grpSpMkLst>
            <pc:docMk/>
            <pc:sldMk cId="650728391" sldId="336"/>
            <ac:grpSpMk id="32" creationId="{FFD18352-5286-E001-CEA5-C3E85D116CA9}"/>
          </ac:grpSpMkLst>
        </pc:grpChg>
        <pc:grpChg chg="add mod">
          <ac:chgData name="Yasmin Lima" userId="0363c4e17e07ce6a" providerId="LiveId" clId="{61D45EDB-0083-4978-B9C0-B1EC41C24AA9}" dt="2025-06-04T02:30:27.022" v="14221" actId="1076"/>
          <ac:grpSpMkLst>
            <pc:docMk/>
            <pc:sldMk cId="650728391" sldId="336"/>
            <ac:grpSpMk id="36" creationId="{023D9EEC-5C9D-25FC-D72A-49FB51334274}"/>
          </ac:grpSpMkLst>
        </pc:grpChg>
        <pc:grpChg chg="del mod">
          <ac:chgData name="Yasmin Lima" userId="0363c4e17e07ce6a" providerId="LiveId" clId="{61D45EDB-0083-4978-B9C0-B1EC41C24AA9}" dt="2025-06-04T02:27:43.222" v="14165" actId="165"/>
          <ac:grpSpMkLst>
            <pc:docMk/>
            <pc:sldMk cId="650728391" sldId="336"/>
            <ac:grpSpMk id="37" creationId="{68AD81E7-E3F7-6588-C087-19FD5E65D02D}"/>
          </ac:grpSpMkLst>
        </pc:grpChg>
        <pc:grpChg chg="add mod">
          <ac:chgData name="Yasmin Lima" userId="0363c4e17e07ce6a" providerId="LiveId" clId="{61D45EDB-0083-4978-B9C0-B1EC41C24AA9}" dt="2025-06-04T02:30:17.853" v="14218" actId="1076"/>
          <ac:grpSpMkLst>
            <pc:docMk/>
            <pc:sldMk cId="650728391" sldId="336"/>
            <ac:grpSpMk id="38" creationId="{7DE0E797-3675-2240-00F4-3F89D8CA14A3}"/>
          </ac:grpSpMkLst>
        </pc:grpChg>
        <pc:grpChg chg="add mod">
          <ac:chgData name="Yasmin Lima" userId="0363c4e17e07ce6a" providerId="LiveId" clId="{61D45EDB-0083-4978-B9C0-B1EC41C24AA9}" dt="2025-06-04T02:30:17.853" v="14218" actId="1076"/>
          <ac:grpSpMkLst>
            <pc:docMk/>
            <pc:sldMk cId="650728391" sldId="336"/>
            <ac:grpSpMk id="39" creationId="{51022E69-B5D2-17FD-9D9C-ADE3C34976B6}"/>
          </ac:grpSpMkLst>
        </pc:grpChg>
        <pc:picChg chg="add mod ord">
          <ac:chgData name="Yasmin Lima" userId="0363c4e17e07ce6a" providerId="LiveId" clId="{61D45EDB-0083-4978-B9C0-B1EC41C24AA9}" dt="2025-06-04T02:26:21.651" v="14156" actId="12789"/>
          <ac:picMkLst>
            <pc:docMk/>
            <pc:sldMk cId="650728391" sldId="336"/>
            <ac:picMk id="12" creationId="{3C896323-947D-5034-0125-6355616505C4}"/>
          </ac:picMkLst>
        </pc:picChg>
        <pc:picChg chg="mod">
          <ac:chgData name="Yasmin Lima" userId="0363c4e17e07ce6a" providerId="LiveId" clId="{61D45EDB-0083-4978-B9C0-B1EC41C24AA9}" dt="2025-06-04T02:29:55.349" v="14209" actId="164"/>
          <ac:picMkLst>
            <pc:docMk/>
            <pc:sldMk cId="650728391" sldId="336"/>
            <ac:picMk id="13" creationId="{892A6A18-D0E4-9205-035C-33DE90ED3A32}"/>
          </ac:picMkLst>
        </pc:picChg>
        <pc:cxnChg chg="mod topLvl">
          <ac:chgData name="Yasmin Lima" userId="0363c4e17e07ce6a" providerId="LiveId" clId="{61D45EDB-0083-4978-B9C0-B1EC41C24AA9}" dt="2025-06-04T02:29:59.481" v="14211" actId="164"/>
          <ac:cxnSpMkLst>
            <pc:docMk/>
            <pc:sldMk cId="650728391" sldId="336"/>
            <ac:cxnSpMk id="27" creationId="{AC2D8190-46BC-E683-B1C9-C12D17B2756B}"/>
          </ac:cxnSpMkLst>
        </pc:cxnChg>
        <pc:cxnChg chg="add mod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30" creationId="{B8328D7B-E6D1-1B44-FEE2-D49579A4515A}"/>
          </ac:cxnSpMkLst>
        </pc:cxnChg>
        <pc:cxnChg chg="add mod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31" creationId="{252F534B-90B0-C5DC-D2FA-B3282D86075F}"/>
          </ac:cxnSpMkLst>
        </pc:cxnChg>
        <pc:cxnChg chg="mod topLvl">
          <ac:chgData name="Yasmin Lima" userId="0363c4e17e07ce6a" providerId="LiveId" clId="{61D45EDB-0083-4978-B9C0-B1EC41C24AA9}" dt="2025-06-04T02:27:05.073" v="14157" actId="207"/>
          <ac:cxnSpMkLst>
            <pc:docMk/>
            <pc:sldMk cId="650728391" sldId="336"/>
            <ac:cxnSpMk id="42" creationId="{8EFF1686-8ED0-2105-2AFF-4A4EBFF349AE}"/>
          </ac:cxnSpMkLst>
        </pc:cxnChg>
      </pc:sldChg>
      <pc:sldChg chg="addSp delSp modSp add del mod modTransition setBg">
        <pc:chgData name="Yasmin Lima" userId="0363c4e17e07ce6a" providerId="LiveId" clId="{61D45EDB-0083-4978-B9C0-B1EC41C24AA9}" dt="2025-06-04T12:13:56.594" v="14889" actId="2696"/>
        <pc:sldMkLst>
          <pc:docMk/>
          <pc:sldMk cId="45751988" sldId="337"/>
        </pc:sldMkLst>
        <pc:spChg chg="mod">
          <ac:chgData name="Yasmin Lima" userId="0363c4e17e07ce6a" providerId="LiveId" clId="{61D45EDB-0083-4978-B9C0-B1EC41C24AA9}" dt="2025-06-04T03:04:49.991" v="14714" actId="20577"/>
          <ac:spMkLst>
            <pc:docMk/>
            <pc:sldMk cId="45751988" sldId="337"/>
            <ac:spMk id="4" creationId="{68649667-340C-3EB7-3E68-9EF81F488B61}"/>
          </ac:spMkLst>
        </pc:spChg>
        <pc:spChg chg="del">
          <ac:chgData name="Yasmin Lima" userId="0363c4e17e07ce6a" providerId="LiveId" clId="{61D45EDB-0083-4978-B9C0-B1EC41C24AA9}" dt="2025-06-04T02:31:05.333" v="14226" actId="478"/>
          <ac:spMkLst>
            <pc:docMk/>
            <pc:sldMk cId="45751988" sldId="337"/>
            <ac:spMk id="10" creationId="{217DF017-14C2-061E-4366-E8A037465C85}"/>
          </ac:spMkLst>
        </pc:spChg>
        <pc:spChg chg="add mod">
          <ac:chgData name="Yasmin Lima" userId="0363c4e17e07ce6a" providerId="LiveId" clId="{61D45EDB-0083-4978-B9C0-B1EC41C24AA9}" dt="2025-06-04T02:31:06.054" v="14227"/>
          <ac:spMkLst>
            <pc:docMk/>
            <pc:sldMk cId="45751988" sldId="337"/>
            <ac:spMk id="13" creationId="{1C4CFF21-9A1C-F6F9-C74F-F2BEBC04375A}"/>
          </ac:spMkLst>
        </pc:spChg>
        <pc:spChg chg="add mod">
          <ac:chgData name="Yasmin Lima" userId="0363c4e17e07ce6a" providerId="LiveId" clId="{61D45EDB-0083-4978-B9C0-B1EC41C24AA9}" dt="2025-06-04T02:39:11.306" v="14294"/>
          <ac:spMkLst>
            <pc:docMk/>
            <pc:sldMk cId="45751988" sldId="337"/>
            <ac:spMk id="15" creationId="{5E6CC20E-6F76-02E3-24AF-E353CBE8A482}"/>
          </ac:spMkLst>
        </pc:spChg>
        <pc:spChg chg="mod">
          <ac:chgData name="Yasmin Lima" userId="0363c4e17e07ce6a" providerId="LiveId" clId="{61D45EDB-0083-4978-B9C0-B1EC41C24AA9}" dt="2025-06-04T02:33:39.458" v="14233" actId="12789"/>
          <ac:spMkLst>
            <pc:docMk/>
            <pc:sldMk cId="45751988" sldId="337"/>
            <ac:spMk id="34" creationId="{2BD2C11B-8678-7F7D-7E75-726C8DBE5FBF}"/>
          </ac:spMkLst>
        </pc:spChg>
        <pc:spChg chg="del">
          <ac:chgData name="Yasmin Lima" userId="0363c4e17e07ce6a" providerId="LiveId" clId="{61D45EDB-0083-4978-B9C0-B1EC41C24AA9}" dt="2025-06-04T02:39:11.022" v="14293" actId="478"/>
          <ac:spMkLst>
            <pc:docMk/>
            <pc:sldMk cId="45751988" sldId="337"/>
            <ac:spMk id="48" creationId="{3F596D24-0442-B3FD-ACBE-2067CAE0B9F9}"/>
          </ac:spMkLst>
        </pc:spChg>
        <pc:grpChg chg="add del">
          <ac:chgData name="Yasmin Lima" userId="0363c4e17e07ce6a" providerId="LiveId" clId="{61D45EDB-0083-4978-B9C0-B1EC41C24AA9}" dt="2025-06-04T02:31:04.620" v="14225" actId="478"/>
          <ac:grpSpMkLst>
            <pc:docMk/>
            <pc:sldMk cId="45751988" sldId="337"/>
            <ac:grpSpMk id="5" creationId="{4F448B3F-6F62-0792-A945-F463C90C56D7}"/>
          </ac:grpSpMkLst>
        </pc:grpChg>
        <pc:grpChg chg="del">
          <ac:chgData name="Yasmin Lima" userId="0363c4e17e07ce6a" providerId="LiveId" clId="{61D45EDB-0083-4978-B9C0-B1EC41C24AA9}" dt="2025-06-04T02:31:03.982" v="14224" actId="478"/>
          <ac:grpSpMkLst>
            <pc:docMk/>
            <pc:sldMk cId="45751988" sldId="337"/>
            <ac:grpSpMk id="8" creationId="{17462D8B-0695-379D-C421-F20769315AE6}"/>
          </ac:grpSpMkLst>
        </pc:grpChg>
        <pc:picChg chg="add mod modCrop">
          <ac:chgData name="Yasmin Lima" userId="0363c4e17e07ce6a" providerId="LiveId" clId="{61D45EDB-0083-4978-B9C0-B1EC41C24AA9}" dt="2025-06-04T12:13:15.488" v="14876" actId="1076"/>
          <ac:picMkLst>
            <pc:docMk/>
            <pc:sldMk cId="45751988" sldId="337"/>
            <ac:picMk id="6" creationId="{95195072-A2FB-6A23-2B00-EC7E0689A035}"/>
          </ac:picMkLst>
        </pc:picChg>
        <pc:picChg chg="add mod ord">
          <ac:chgData name="Yasmin Lima" userId="0363c4e17e07ce6a" providerId="LiveId" clId="{61D45EDB-0083-4978-B9C0-B1EC41C24AA9}" dt="2025-06-04T02:33:39.458" v="14233" actId="12789"/>
          <ac:picMkLst>
            <pc:docMk/>
            <pc:sldMk cId="45751988" sldId="337"/>
            <ac:picMk id="11" creationId="{D73D57B9-9FD4-C95A-8EDA-2865F7816AF8}"/>
          </ac:picMkLst>
        </pc:picChg>
        <pc:picChg chg="add del mod modCrop">
          <ac:chgData name="Yasmin Lima" userId="0363c4e17e07ce6a" providerId="LiveId" clId="{61D45EDB-0083-4978-B9C0-B1EC41C24AA9}" dt="2025-06-04T12:12:48.804" v="14868" actId="478"/>
          <ac:picMkLst>
            <pc:docMk/>
            <pc:sldMk cId="45751988" sldId="337"/>
            <ac:picMk id="14" creationId="{448DE880-E179-14C6-939C-5051E9B6A608}"/>
          </ac:picMkLst>
        </pc:picChg>
      </pc:sldChg>
      <pc:sldChg chg="addSp delSp modSp add mod modTransition">
        <pc:chgData name="Yasmin Lima" userId="0363c4e17e07ce6a" providerId="LiveId" clId="{61D45EDB-0083-4978-B9C0-B1EC41C24AA9}" dt="2025-06-04T12:22:22.746" v="14951" actId="12788"/>
        <pc:sldMkLst>
          <pc:docMk/>
          <pc:sldMk cId="2350393162" sldId="338"/>
        </pc:sldMkLst>
        <pc:spChg chg="mod">
          <ac:chgData name="Yasmin Lima" userId="0363c4e17e07ce6a" providerId="LiveId" clId="{61D45EDB-0083-4978-B9C0-B1EC41C24AA9}" dt="2025-06-04T12:22:22.746" v="14951" actId="12788"/>
          <ac:spMkLst>
            <pc:docMk/>
            <pc:sldMk cId="2350393162" sldId="338"/>
            <ac:spMk id="2" creationId="{FC1EFA30-3437-78BD-0422-C178E6585E36}"/>
          </ac:spMkLst>
        </pc:spChg>
        <pc:spChg chg="mod">
          <ac:chgData name="Yasmin Lima" userId="0363c4e17e07ce6a" providerId="LiveId" clId="{61D45EDB-0083-4978-B9C0-B1EC41C24AA9}" dt="2025-06-03T13:06:22.754" v="12881" actId="207"/>
          <ac:spMkLst>
            <pc:docMk/>
            <pc:sldMk cId="2350393162" sldId="338"/>
            <ac:spMk id="3" creationId="{B102D9F0-D1BB-B4A3-58AD-90CAD95317FD}"/>
          </ac:spMkLst>
        </pc:spChg>
        <pc:spChg chg="add mod">
          <ac:chgData name="Yasmin Lima" userId="0363c4e17e07ce6a" providerId="LiveId" clId="{61D45EDB-0083-4978-B9C0-B1EC41C24AA9}" dt="2025-06-04T02:39:07.842" v="14292"/>
          <ac:spMkLst>
            <pc:docMk/>
            <pc:sldMk cId="2350393162" sldId="338"/>
            <ac:spMk id="5" creationId="{E1C180BA-FEB9-3F0E-B35E-35CA4663A2C3}"/>
          </ac:spMkLst>
        </pc:spChg>
        <pc:spChg chg="add mod">
          <ac:chgData name="Yasmin Lima" userId="0363c4e17e07ce6a" providerId="LiveId" clId="{61D45EDB-0083-4978-B9C0-B1EC41C24AA9}" dt="2025-06-04T02:43:44.823" v="14408"/>
          <ac:spMkLst>
            <pc:docMk/>
            <pc:sldMk cId="2350393162" sldId="338"/>
            <ac:spMk id="6" creationId="{5FFDFC2F-B332-6523-2EA0-D906F782D537}"/>
          </ac:spMkLst>
        </pc:spChg>
        <pc:spChg chg="add del mod ord">
          <ac:chgData name="Yasmin Lima" userId="0363c4e17e07ce6a" providerId="LiveId" clId="{61D45EDB-0083-4978-B9C0-B1EC41C24AA9}" dt="2025-06-04T12:20:58.710" v="14928" actId="478"/>
          <ac:spMkLst>
            <pc:docMk/>
            <pc:sldMk cId="2350393162" sldId="338"/>
            <ac:spMk id="12" creationId="{9C1B6210-2D78-08A8-5CB9-AC2B02B933FD}"/>
          </ac:spMkLst>
        </pc:spChg>
        <pc:picChg chg="add del">
          <ac:chgData name="Yasmin Lima" userId="0363c4e17e07ce6a" providerId="LiveId" clId="{61D45EDB-0083-4978-B9C0-B1EC41C24AA9}" dt="2025-06-04T12:19:49.065" v="14919" actId="478"/>
          <ac:picMkLst>
            <pc:docMk/>
            <pc:sldMk cId="2350393162" sldId="338"/>
            <ac:picMk id="4" creationId="{9782AFFA-C8A6-2352-D964-9356875E6660}"/>
          </ac:picMkLst>
        </pc:picChg>
        <pc:picChg chg="add mod">
          <ac:chgData name="Yasmin Lima" userId="0363c4e17e07ce6a" providerId="LiveId" clId="{61D45EDB-0083-4978-B9C0-B1EC41C24AA9}" dt="2025-06-04T12:19:42.079" v="14917" actId="931"/>
          <ac:picMkLst>
            <pc:docMk/>
            <pc:sldMk cId="2350393162" sldId="338"/>
            <ac:picMk id="8" creationId="{1817F27F-1C80-A5F8-1441-F14844D393F3}"/>
          </ac:picMkLst>
        </pc:picChg>
        <pc:picChg chg="add del mod">
          <ac:chgData name="Yasmin Lima" userId="0363c4e17e07ce6a" providerId="LiveId" clId="{61D45EDB-0083-4978-B9C0-B1EC41C24AA9}" dt="2025-06-04T12:20:59.762" v="14929" actId="478"/>
          <ac:picMkLst>
            <pc:docMk/>
            <pc:sldMk cId="2350393162" sldId="338"/>
            <ac:picMk id="11" creationId="{B5835D77-118C-B23C-46F1-41B33C5B6B34}"/>
          </ac:picMkLst>
        </pc:picChg>
        <pc:picChg chg="add mod modCrop">
          <ac:chgData name="Yasmin Lima" userId="0363c4e17e07ce6a" providerId="LiveId" clId="{61D45EDB-0083-4978-B9C0-B1EC41C24AA9}" dt="2025-06-04T12:22:22.746" v="14951" actId="12788"/>
          <ac:picMkLst>
            <pc:docMk/>
            <pc:sldMk cId="2350393162" sldId="338"/>
            <ac:picMk id="14" creationId="{FAEB167E-B749-2846-9CE8-E337A44F6E05}"/>
          </ac:picMkLst>
        </pc:picChg>
      </pc:sldChg>
      <pc:sldChg chg="addSp delSp modSp add mod modTransition setBg">
        <pc:chgData name="Yasmin Lima" userId="0363c4e17e07ce6a" providerId="LiveId" clId="{61D45EDB-0083-4978-B9C0-B1EC41C24AA9}" dt="2025-06-04T12:08:08.050" v="14793" actId="1076"/>
        <pc:sldMkLst>
          <pc:docMk/>
          <pc:sldMk cId="4102514103" sldId="339"/>
        </pc:sldMkLst>
        <pc:spChg chg="mod">
          <ac:chgData name="Yasmin Lima" userId="0363c4e17e07ce6a" providerId="LiveId" clId="{61D45EDB-0083-4978-B9C0-B1EC41C24AA9}" dt="2025-06-04T03:04:43.097" v="14713" actId="20577"/>
          <ac:spMkLst>
            <pc:docMk/>
            <pc:sldMk cId="4102514103" sldId="339"/>
            <ac:spMk id="4" creationId="{B19F2FB1-CE1B-8ECC-F5EC-31A1653FAF35}"/>
          </ac:spMkLst>
        </pc:spChg>
        <pc:spChg chg="del">
          <ac:chgData name="Yasmin Lima" userId="0363c4e17e07ce6a" providerId="LiveId" clId="{61D45EDB-0083-4978-B9C0-B1EC41C24AA9}" dt="2025-06-04T02:21:13.903" v="14104" actId="478"/>
          <ac:spMkLst>
            <pc:docMk/>
            <pc:sldMk cId="4102514103" sldId="339"/>
            <ac:spMk id="10" creationId="{47952E3A-9A22-C1C1-A4E8-06123DAF6BED}"/>
          </ac:spMkLst>
        </pc:spChg>
        <pc:spChg chg="add mod">
          <ac:chgData name="Yasmin Lima" userId="0363c4e17e07ce6a" providerId="LiveId" clId="{61D45EDB-0083-4978-B9C0-B1EC41C24AA9}" dt="2025-06-04T12:08:08.050" v="14793" actId="1076"/>
          <ac:spMkLst>
            <pc:docMk/>
            <pc:sldMk cId="4102514103" sldId="339"/>
            <ac:spMk id="13" creationId="{4356C207-AF71-870E-13B5-A9CD86DB0BA8}"/>
          </ac:spMkLst>
        </pc:spChg>
        <pc:spChg chg="mod">
          <ac:chgData name="Yasmin Lima" userId="0363c4e17e07ce6a" providerId="LiveId" clId="{61D45EDB-0083-4978-B9C0-B1EC41C24AA9}" dt="2025-06-03T13:05:57.180" v="12873" actId="207"/>
          <ac:spMkLst>
            <pc:docMk/>
            <pc:sldMk cId="4102514103" sldId="339"/>
            <ac:spMk id="14" creationId="{022C145A-B099-7705-A994-4CF8C2293F44}"/>
          </ac:spMkLst>
        </pc:spChg>
        <pc:spChg chg="add mod">
          <ac:chgData name="Yasmin Lima" userId="0363c4e17e07ce6a" providerId="LiveId" clId="{61D45EDB-0083-4978-B9C0-B1EC41C24AA9}" dt="2025-06-04T02:21:14.803" v="14105"/>
          <ac:spMkLst>
            <pc:docMk/>
            <pc:sldMk cId="4102514103" sldId="339"/>
            <ac:spMk id="15" creationId="{4B1C964F-EA2D-B228-CA70-778245548194}"/>
          </ac:spMkLst>
        </pc:spChg>
        <pc:spChg chg="add mod">
          <ac:chgData name="Yasmin Lima" userId="0363c4e17e07ce6a" providerId="LiveId" clId="{61D45EDB-0083-4978-B9C0-B1EC41C24AA9}" dt="2025-06-04T02:39:38.341" v="14306"/>
          <ac:spMkLst>
            <pc:docMk/>
            <pc:sldMk cId="4102514103" sldId="339"/>
            <ac:spMk id="16" creationId="{36104BCD-6E8E-4C13-F884-B1AFE091A00A}"/>
          </ac:spMkLst>
        </pc:spChg>
        <pc:spChg chg="mod">
          <ac:chgData name="Yasmin Lima" userId="0363c4e17e07ce6a" providerId="LiveId" clId="{61D45EDB-0083-4978-B9C0-B1EC41C24AA9}" dt="2025-06-04T12:07:04.516" v="14778" actId="12789"/>
          <ac:spMkLst>
            <pc:docMk/>
            <pc:sldMk cId="4102514103" sldId="339"/>
            <ac:spMk id="34" creationId="{F681433B-39B3-196F-9DA4-FBAF49A7423D}"/>
          </ac:spMkLst>
        </pc:spChg>
        <pc:spChg chg="del">
          <ac:chgData name="Yasmin Lima" userId="0363c4e17e07ce6a" providerId="LiveId" clId="{61D45EDB-0083-4978-B9C0-B1EC41C24AA9}" dt="2025-06-04T02:39:38.112" v="14305" actId="478"/>
          <ac:spMkLst>
            <pc:docMk/>
            <pc:sldMk cId="4102514103" sldId="339"/>
            <ac:spMk id="48" creationId="{6188540D-3A18-6F73-9059-3360896CCEB4}"/>
          </ac:spMkLst>
        </pc:spChg>
        <pc:grpChg chg="del">
          <ac:chgData name="Yasmin Lima" userId="0363c4e17e07ce6a" providerId="LiveId" clId="{61D45EDB-0083-4978-B9C0-B1EC41C24AA9}" dt="2025-06-04T02:21:12.373" v="14103" actId="478"/>
          <ac:grpSpMkLst>
            <pc:docMk/>
            <pc:sldMk cId="4102514103" sldId="339"/>
            <ac:grpSpMk id="5" creationId="{5212D9A4-9A7F-E6E0-3013-FCFB03B78A93}"/>
          </ac:grpSpMkLst>
        </pc:grpChg>
        <pc:grpChg chg="del mod">
          <ac:chgData name="Yasmin Lima" userId="0363c4e17e07ce6a" providerId="LiveId" clId="{61D45EDB-0083-4978-B9C0-B1EC41C24AA9}" dt="2025-06-04T02:21:11.199" v="14102" actId="478"/>
          <ac:grpSpMkLst>
            <pc:docMk/>
            <pc:sldMk cId="4102514103" sldId="339"/>
            <ac:grpSpMk id="8" creationId="{9B57A44D-DB52-96AB-3199-2AF259CB1B31}"/>
          </ac:grpSpMkLst>
        </pc:grpChg>
        <pc:picChg chg="add mod modCrop">
          <ac:chgData name="Yasmin Lima" userId="0363c4e17e07ce6a" providerId="LiveId" clId="{61D45EDB-0083-4978-B9C0-B1EC41C24AA9}" dt="2025-06-04T12:08:01.800" v="14792" actId="12788"/>
          <ac:picMkLst>
            <pc:docMk/>
            <pc:sldMk cId="4102514103" sldId="339"/>
            <ac:picMk id="6" creationId="{43390BB8-9C51-E612-0E5A-5C94262545DC}"/>
          </ac:picMkLst>
        </pc:picChg>
        <pc:picChg chg="add mod ord modCrop">
          <ac:chgData name="Yasmin Lima" userId="0363c4e17e07ce6a" providerId="LiveId" clId="{61D45EDB-0083-4978-B9C0-B1EC41C24AA9}" dt="2025-06-04T12:07:04.516" v="14778" actId="12789"/>
          <ac:picMkLst>
            <pc:docMk/>
            <pc:sldMk cId="4102514103" sldId="339"/>
            <ac:picMk id="11" creationId="{8D89FED8-FD0A-73F2-62BA-4BE5C27190C7}"/>
          </ac:picMkLst>
        </pc:picChg>
        <pc:picChg chg="add del mod modCrop">
          <ac:chgData name="Yasmin Lima" userId="0363c4e17e07ce6a" providerId="LiveId" clId="{61D45EDB-0083-4978-B9C0-B1EC41C24AA9}" dt="2025-06-04T12:07:21.058" v="14783" actId="478"/>
          <ac:picMkLst>
            <pc:docMk/>
            <pc:sldMk cId="4102514103" sldId="339"/>
            <ac:picMk id="12" creationId="{62D5B352-E688-C03A-750F-35C620C55C5D}"/>
          </ac:picMkLst>
        </pc:picChg>
      </pc:sldChg>
      <pc:sldChg chg="delSp modSp add del mod">
        <pc:chgData name="Yasmin Lima" userId="0363c4e17e07ce6a" providerId="LiveId" clId="{61D45EDB-0083-4978-B9C0-B1EC41C24AA9}" dt="2025-06-02T15:47:56.402" v="12453" actId="2696"/>
        <pc:sldMkLst>
          <pc:docMk/>
          <pc:sldMk cId="3943054233" sldId="340"/>
        </pc:sldMkLst>
      </pc:sldChg>
      <pc:sldChg chg="addSp delSp modSp add mod ord modTransition setBg">
        <pc:chgData name="Yasmin Lima" userId="0363c4e17e07ce6a" providerId="LiveId" clId="{61D45EDB-0083-4978-B9C0-B1EC41C24AA9}" dt="2025-06-04T17:03:54.621" v="15225"/>
        <pc:sldMkLst>
          <pc:docMk/>
          <pc:sldMk cId="1663861912" sldId="341"/>
        </pc:sldMkLst>
        <pc:spChg chg="mod">
          <ac:chgData name="Yasmin Lima" userId="0363c4e17e07ce6a" providerId="LiveId" clId="{61D45EDB-0083-4978-B9C0-B1EC41C24AA9}" dt="2025-06-04T03:04:03.425" v="14707" actId="20577"/>
          <ac:spMkLst>
            <pc:docMk/>
            <pc:sldMk cId="1663861912" sldId="341"/>
            <ac:spMk id="4" creationId="{FEAC42DC-865D-BE08-0766-FF9F446EEC6E}"/>
          </ac:spMkLst>
        </pc:spChg>
        <pc:spChg chg="mod">
          <ac:chgData name="Yasmin Lima" userId="0363c4e17e07ce6a" providerId="LiveId" clId="{61D45EDB-0083-4978-B9C0-B1EC41C24AA9}" dt="2025-06-04T01:25:51.356" v="13710" actId="207"/>
          <ac:spMkLst>
            <pc:docMk/>
            <pc:sldMk cId="1663861912" sldId="341"/>
            <ac:spMk id="6" creationId="{FE660F4E-C42D-C4C6-A9D6-D4ABDD711228}"/>
          </ac:spMkLst>
        </pc:spChg>
        <pc:spChg chg="mod">
          <ac:chgData name="Yasmin Lima" userId="0363c4e17e07ce6a" providerId="LiveId" clId="{61D45EDB-0083-4978-B9C0-B1EC41C24AA9}" dt="2025-06-04T01:25:51.356" v="13710" actId="207"/>
          <ac:spMkLst>
            <pc:docMk/>
            <pc:sldMk cId="1663861912" sldId="341"/>
            <ac:spMk id="7" creationId="{72E2F166-6AE8-FE29-C47C-D96FAF67A075}"/>
          </ac:spMkLst>
        </pc:spChg>
        <pc:spChg chg="del">
          <ac:chgData name="Yasmin Lima" userId="0363c4e17e07ce6a" providerId="LiveId" clId="{61D45EDB-0083-4978-B9C0-B1EC41C24AA9}" dt="2025-06-04T01:26:15.084" v="13715" actId="478"/>
          <ac:spMkLst>
            <pc:docMk/>
            <pc:sldMk cId="1663861912" sldId="341"/>
            <ac:spMk id="10" creationId="{FD1FCC94-FCC0-15AF-89CD-ED722C6327A5}"/>
          </ac:spMkLst>
        </pc:spChg>
        <pc:spChg chg="add mod">
          <ac:chgData name="Yasmin Lima" userId="0363c4e17e07ce6a" providerId="LiveId" clId="{61D45EDB-0083-4978-B9C0-B1EC41C24AA9}" dt="2025-06-04T01:24:44.264" v="13705"/>
          <ac:spMkLst>
            <pc:docMk/>
            <pc:sldMk cId="1663861912" sldId="341"/>
            <ac:spMk id="11" creationId="{674E7374-8FF9-EB76-9416-33412470E3AE}"/>
          </ac:spMkLst>
        </pc:spChg>
        <pc:spChg chg="add mod">
          <ac:chgData name="Yasmin Lima" userId="0363c4e17e07ce6a" providerId="LiveId" clId="{61D45EDB-0083-4978-B9C0-B1EC41C24AA9}" dt="2025-06-04T02:55:41.595" v="14605" actId="12788"/>
          <ac:spMkLst>
            <pc:docMk/>
            <pc:sldMk cId="1663861912" sldId="341"/>
            <ac:spMk id="14" creationId="{2B55F97D-567D-77E5-BA5F-083452EDB237}"/>
          </ac:spMkLst>
        </pc:spChg>
        <pc:spChg chg="mod">
          <ac:chgData name="Yasmin Lima" userId="0363c4e17e07ce6a" providerId="LiveId" clId="{61D45EDB-0083-4978-B9C0-B1EC41C24AA9}" dt="2025-06-03T13:03:00.202" v="12823" actId="207"/>
          <ac:spMkLst>
            <pc:docMk/>
            <pc:sldMk cId="1663861912" sldId="341"/>
            <ac:spMk id="16" creationId="{B3D3E470-CBFC-B349-DB11-8E1F05BAE927}"/>
          </ac:spMkLst>
        </pc:spChg>
        <pc:spChg chg="add del mod">
          <ac:chgData name="Yasmin Lima" userId="0363c4e17e07ce6a" providerId="LiveId" clId="{61D45EDB-0083-4978-B9C0-B1EC41C24AA9}" dt="2025-06-04T01:27:00.332" v="13726" actId="478"/>
          <ac:spMkLst>
            <pc:docMk/>
            <pc:sldMk cId="1663861912" sldId="341"/>
            <ac:spMk id="18" creationId="{2097CEF4-1FD6-0A2A-2AC1-C3218E30D0EE}"/>
          </ac:spMkLst>
        </pc:spChg>
        <pc:spChg chg="mod">
          <ac:chgData name="Yasmin Lima" userId="0363c4e17e07ce6a" providerId="LiveId" clId="{61D45EDB-0083-4978-B9C0-B1EC41C24AA9}" dt="2025-06-04T01:27:02.112" v="13728"/>
          <ac:spMkLst>
            <pc:docMk/>
            <pc:sldMk cId="1663861912" sldId="341"/>
            <ac:spMk id="21" creationId="{1096DB8A-5478-4BF8-49D2-FC6D6C719889}"/>
          </ac:spMkLst>
        </pc:spChg>
        <pc:spChg chg="mod">
          <ac:chgData name="Yasmin Lima" userId="0363c4e17e07ce6a" providerId="LiveId" clId="{61D45EDB-0083-4978-B9C0-B1EC41C24AA9}" dt="2025-06-04T01:27:02.112" v="13728"/>
          <ac:spMkLst>
            <pc:docMk/>
            <pc:sldMk cId="1663861912" sldId="341"/>
            <ac:spMk id="22" creationId="{17BF39A4-7BD8-1B65-511E-8D88B42D6865}"/>
          </ac:spMkLst>
        </pc:spChg>
        <pc:spChg chg="add mod ord">
          <ac:chgData name="Yasmin Lima" userId="0363c4e17e07ce6a" providerId="LiveId" clId="{61D45EDB-0083-4978-B9C0-B1EC41C24AA9}" dt="2025-06-04T01:27:06.252" v="13729" actId="167"/>
          <ac:spMkLst>
            <pc:docMk/>
            <pc:sldMk cId="1663861912" sldId="341"/>
            <ac:spMk id="24" creationId="{A7B03658-C13A-C978-BFD7-5A398D795DAF}"/>
          </ac:spMkLst>
        </pc:spChg>
        <pc:spChg chg="add mod">
          <ac:chgData name="Yasmin Lima" userId="0363c4e17e07ce6a" providerId="LiveId" clId="{61D45EDB-0083-4978-B9C0-B1EC41C24AA9}" dt="2025-06-04T02:41:29.834" v="14350"/>
          <ac:spMkLst>
            <pc:docMk/>
            <pc:sldMk cId="1663861912" sldId="341"/>
            <ac:spMk id="25" creationId="{8B339A0D-2407-5198-7106-28E9F2BAD4A1}"/>
          </ac:spMkLst>
        </pc:spChg>
        <pc:spChg chg="mod">
          <ac:chgData name="Yasmin Lima" userId="0363c4e17e07ce6a" providerId="LiveId" clId="{61D45EDB-0083-4978-B9C0-B1EC41C24AA9}" dt="2025-06-04T01:27:23.820" v="13733" actId="12789"/>
          <ac:spMkLst>
            <pc:docMk/>
            <pc:sldMk cId="1663861912" sldId="341"/>
            <ac:spMk id="34" creationId="{F7625A97-7C09-BB62-CA90-18B37A36C804}"/>
          </ac:spMkLst>
        </pc:spChg>
        <pc:spChg chg="add del mod">
          <ac:chgData name="Yasmin Lima" userId="0363c4e17e07ce6a" providerId="LiveId" clId="{61D45EDB-0083-4978-B9C0-B1EC41C24AA9}" dt="2025-06-04T02:55:52.225" v="14607" actId="12788"/>
          <ac:spMkLst>
            <pc:docMk/>
            <pc:sldMk cId="1663861912" sldId="341"/>
            <ac:spMk id="37" creationId="{E9538DD4-DC10-FD7B-5A32-2C490D2BEF73}"/>
          </ac:spMkLst>
        </pc:spChg>
        <pc:spChg chg="add mod">
          <ac:chgData name="Yasmin Lima" userId="0363c4e17e07ce6a" providerId="LiveId" clId="{61D45EDB-0083-4978-B9C0-B1EC41C24AA9}" dt="2025-06-04T02:55:46.586" v="14606" actId="1076"/>
          <ac:spMkLst>
            <pc:docMk/>
            <pc:sldMk cId="1663861912" sldId="341"/>
            <ac:spMk id="38" creationId="{C95ABEE2-16C5-BCC1-2B6A-736FFDC563E4}"/>
          </ac:spMkLst>
        </pc:spChg>
        <pc:spChg chg="del">
          <ac:chgData name="Yasmin Lima" userId="0363c4e17e07ce6a" providerId="LiveId" clId="{61D45EDB-0083-4978-B9C0-B1EC41C24AA9}" dt="2025-06-04T01:24:43.388" v="13704" actId="478"/>
          <ac:spMkLst>
            <pc:docMk/>
            <pc:sldMk cId="1663861912" sldId="341"/>
            <ac:spMk id="48" creationId="{B893E8C7-16AE-0B4B-A3A5-6AD208FD9070}"/>
          </ac:spMkLst>
        </pc:spChg>
        <pc:grpChg chg="add del mod">
          <ac:chgData name="Yasmin Lima" userId="0363c4e17e07ce6a" providerId="LiveId" clId="{61D45EDB-0083-4978-B9C0-B1EC41C24AA9}" dt="2025-06-04T01:27:01.236" v="13727" actId="478"/>
          <ac:grpSpMkLst>
            <pc:docMk/>
            <pc:sldMk cId="1663861912" sldId="341"/>
            <ac:grpSpMk id="5" creationId="{0F2CD8F9-4BF9-DD8D-EF2F-004CF6ABEC5D}"/>
          </ac:grpSpMkLst>
        </pc:grpChg>
        <pc:grpChg chg="del">
          <ac:chgData name="Yasmin Lima" userId="0363c4e17e07ce6a" providerId="LiveId" clId="{61D45EDB-0083-4978-B9C0-B1EC41C24AA9}" dt="2025-06-04T01:26:13.554" v="13714" actId="478"/>
          <ac:grpSpMkLst>
            <pc:docMk/>
            <pc:sldMk cId="1663861912" sldId="341"/>
            <ac:grpSpMk id="8" creationId="{B1763472-BE77-AFA4-7604-2DD1847B4F53}"/>
          </ac:grpSpMkLst>
        </pc:grpChg>
        <pc:grpChg chg="add del mod">
          <ac:chgData name="Yasmin Lima" userId="0363c4e17e07ce6a" providerId="LiveId" clId="{61D45EDB-0083-4978-B9C0-B1EC41C24AA9}" dt="2025-06-04T01:26:59.638" v="13725" actId="478"/>
          <ac:grpSpMkLst>
            <pc:docMk/>
            <pc:sldMk cId="1663861912" sldId="341"/>
            <ac:grpSpMk id="15" creationId="{A969814B-1932-8738-035F-369B4813E2E6}"/>
          </ac:grpSpMkLst>
        </pc:grpChg>
        <pc:grpChg chg="add mod ord">
          <ac:chgData name="Yasmin Lima" userId="0363c4e17e07ce6a" providerId="LiveId" clId="{61D45EDB-0083-4978-B9C0-B1EC41C24AA9}" dt="2025-06-04T01:27:06.252" v="13729" actId="167"/>
          <ac:grpSpMkLst>
            <pc:docMk/>
            <pc:sldMk cId="1663861912" sldId="341"/>
            <ac:grpSpMk id="19" creationId="{36E30D7D-37BF-986D-8019-617C93DE6D75}"/>
          </ac:grpSpMkLst>
        </pc:grpChg>
        <pc:picChg chg="add mod">
          <ac:chgData name="Yasmin Lima" userId="0363c4e17e07ce6a" providerId="LiveId" clId="{61D45EDB-0083-4978-B9C0-B1EC41C24AA9}" dt="2025-06-04T02:55:41.595" v="14605" actId="12788"/>
          <ac:picMkLst>
            <pc:docMk/>
            <pc:sldMk cId="1663861912" sldId="341"/>
            <ac:picMk id="12" creationId="{CD979A0D-003A-D98F-843A-5A947747FA65}"/>
          </ac:picMkLst>
        </pc:picChg>
        <pc:picChg chg="add mod">
          <ac:chgData name="Yasmin Lima" userId="0363c4e17e07ce6a" providerId="LiveId" clId="{61D45EDB-0083-4978-B9C0-B1EC41C24AA9}" dt="2025-06-04T02:55:46.586" v="14606" actId="1076"/>
          <ac:picMkLst>
            <pc:docMk/>
            <pc:sldMk cId="1663861912" sldId="341"/>
            <ac:picMk id="13" creationId="{2C129E60-12AE-305E-BB40-7FB2C8F6946F}"/>
          </ac:picMkLst>
        </pc:picChg>
        <pc:picChg chg="mod">
          <ac:chgData name="Yasmin Lima" userId="0363c4e17e07ce6a" providerId="LiveId" clId="{61D45EDB-0083-4978-B9C0-B1EC41C24AA9}" dt="2025-06-04T01:26:16.710" v="13716"/>
          <ac:picMkLst>
            <pc:docMk/>
            <pc:sldMk cId="1663861912" sldId="341"/>
            <ac:picMk id="17" creationId="{676DE336-C598-02EE-09E5-DB09A91176E3}"/>
          </ac:picMkLst>
        </pc:picChg>
        <pc:picChg chg="add mod">
          <ac:chgData name="Yasmin Lima" userId="0363c4e17e07ce6a" providerId="LiveId" clId="{61D45EDB-0083-4978-B9C0-B1EC41C24AA9}" dt="2025-06-04T02:55:52.225" v="14607" actId="12788"/>
          <ac:picMkLst>
            <pc:docMk/>
            <pc:sldMk cId="1663861912" sldId="341"/>
            <ac:picMk id="20" creationId="{C506DDC2-C590-CB69-1EC2-2D19109EAC85}"/>
          </ac:picMkLst>
        </pc:picChg>
        <pc:picChg chg="add mod ord">
          <ac:chgData name="Yasmin Lima" userId="0363c4e17e07ce6a" providerId="LiveId" clId="{61D45EDB-0083-4978-B9C0-B1EC41C24AA9}" dt="2025-06-04T01:27:23.820" v="13733" actId="12789"/>
          <ac:picMkLst>
            <pc:docMk/>
            <pc:sldMk cId="1663861912" sldId="341"/>
            <ac:picMk id="23" creationId="{9A0C1367-6B3E-736C-722C-BA9BC6427215}"/>
          </ac:picMkLst>
        </pc:picChg>
      </pc:sldChg>
      <pc:sldChg chg="addSp delSp modSp add mod ord modTransition setBg">
        <pc:chgData name="Yasmin Lima" userId="0363c4e17e07ce6a" providerId="LiveId" clId="{61D45EDB-0083-4978-B9C0-B1EC41C24AA9}" dt="2025-06-04T03:04:59.840" v="14717" actId="20577"/>
        <pc:sldMkLst>
          <pc:docMk/>
          <pc:sldMk cId="2436607969" sldId="342"/>
        </pc:sldMkLst>
        <pc:spChg chg="mod">
          <ac:chgData name="Yasmin Lima" userId="0363c4e17e07ce6a" providerId="LiveId" clId="{61D45EDB-0083-4978-B9C0-B1EC41C24AA9}" dt="2025-06-04T03:04:57.497" v="14716" actId="1076"/>
          <ac:spMkLst>
            <pc:docMk/>
            <pc:sldMk cId="2436607969" sldId="342"/>
            <ac:spMk id="3" creationId="{41E72E9A-FFE9-836B-68B6-92717D7A5349}"/>
          </ac:spMkLst>
        </pc:spChg>
        <pc:spChg chg="mod">
          <ac:chgData name="Yasmin Lima" userId="0363c4e17e07ce6a" providerId="LiveId" clId="{61D45EDB-0083-4978-B9C0-B1EC41C24AA9}" dt="2025-06-04T03:04:59.840" v="14717" actId="20577"/>
          <ac:spMkLst>
            <pc:docMk/>
            <pc:sldMk cId="2436607969" sldId="342"/>
            <ac:spMk id="4" creationId="{9D800340-7237-4229-28EF-2460F8791B7E}"/>
          </ac:spMkLst>
        </pc:spChg>
        <pc:spChg chg="del">
          <ac:chgData name="Yasmin Lima" userId="0363c4e17e07ce6a" providerId="LiveId" clId="{61D45EDB-0083-4978-B9C0-B1EC41C24AA9}" dt="2025-06-04T02:38:16.074" v="14276" actId="478"/>
          <ac:spMkLst>
            <pc:docMk/>
            <pc:sldMk cId="2436607969" sldId="342"/>
            <ac:spMk id="10" creationId="{DF966C47-AABA-3DF4-1F76-F6AEDE9B800F}"/>
          </ac:spMkLst>
        </pc:spChg>
        <pc:spChg chg="add mod">
          <ac:chgData name="Yasmin Lima" userId="0363c4e17e07ce6a" providerId="LiveId" clId="{61D45EDB-0083-4978-B9C0-B1EC41C24AA9}" dt="2025-06-04T02:38:34.912" v="14283" actId="1076"/>
          <ac:spMkLst>
            <pc:docMk/>
            <pc:sldMk cId="2436607969" sldId="342"/>
            <ac:spMk id="12" creationId="{419D82A3-1A1A-5255-05C7-5A061AEBB1AB}"/>
          </ac:spMkLst>
        </pc:spChg>
        <pc:spChg chg="add mod">
          <ac:chgData name="Yasmin Lima" userId="0363c4e17e07ce6a" providerId="LiveId" clId="{61D45EDB-0083-4978-B9C0-B1EC41C24AA9}" dt="2025-06-04T02:38:18.012" v="14278"/>
          <ac:spMkLst>
            <pc:docMk/>
            <pc:sldMk cId="2436607969" sldId="342"/>
            <ac:spMk id="13" creationId="{AF9EF2FB-FE0A-868F-2586-858A583B3A3A}"/>
          </ac:spMkLst>
        </pc:spChg>
        <pc:spChg chg="mod">
          <ac:chgData name="Yasmin Lima" userId="0363c4e17e07ce6a" providerId="LiveId" clId="{61D45EDB-0083-4978-B9C0-B1EC41C24AA9}" dt="2025-06-03T13:06:45.872" v="12889" actId="207"/>
          <ac:spMkLst>
            <pc:docMk/>
            <pc:sldMk cId="2436607969" sldId="342"/>
            <ac:spMk id="15" creationId="{E91BC7C4-BFB1-6C69-2FC8-6F6DD335FF10}"/>
          </ac:spMkLst>
        </pc:spChg>
        <pc:spChg chg="mod">
          <ac:chgData name="Yasmin Lima" userId="0363c4e17e07ce6a" providerId="LiveId" clId="{61D45EDB-0083-4978-B9C0-B1EC41C24AA9}" dt="2025-06-04T02:38:30.432" v="14282" actId="12789"/>
          <ac:spMkLst>
            <pc:docMk/>
            <pc:sldMk cId="2436607969" sldId="342"/>
            <ac:spMk id="34" creationId="{732E6C4C-67DE-7554-3D3F-DE59496BC11C}"/>
          </ac:spMkLst>
        </pc:spChg>
        <pc:spChg chg="mod">
          <ac:chgData name="Yasmin Lima" userId="0363c4e17e07ce6a" providerId="LiveId" clId="{61D45EDB-0083-4978-B9C0-B1EC41C24AA9}" dt="2025-06-04T02:38:51.281" v="14285" actId="1076"/>
          <ac:spMkLst>
            <pc:docMk/>
            <pc:sldMk cId="2436607969" sldId="342"/>
            <ac:spMk id="48" creationId="{AB324E4C-7B83-E56D-DB28-C4EF9BB3FAC9}"/>
          </ac:spMkLst>
        </pc:spChg>
        <pc:grpChg chg="del">
          <ac:chgData name="Yasmin Lima" userId="0363c4e17e07ce6a" providerId="LiveId" clId="{61D45EDB-0083-4978-B9C0-B1EC41C24AA9}" dt="2025-06-04T02:38:17.236" v="14277" actId="478"/>
          <ac:grpSpMkLst>
            <pc:docMk/>
            <pc:sldMk cId="2436607969" sldId="342"/>
            <ac:grpSpMk id="5" creationId="{F42C5EE8-41BE-3CE0-5495-1DC1657E6CBD}"/>
          </ac:grpSpMkLst>
        </pc:grpChg>
        <pc:grpChg chg="del mod">
          <ac:chgData name="Yasmin Lima" userId="0363c4e17e07ce6a" providerId="LiveId" clId="{61D45EDB-0083-4978-B9C0-B1EC41C24AA9}" dt="2025-06-04T02:38:14.264" v="14275" actId="478"/>
          <ac:grpSpMkLst>
            <pc:docMk/>
            <pc:sldMk cId="2436607969" sldId="342"/>
            <ac:grpSpMk id="8" creationId="{4470F0CE-4DCB-C900-A50F-305B668360CE}"/>
          </ac:grpSpMkLst>
        </pc:grpChg>
        <pc:picChg chg="add mod ord">
          <ac:chgData name="Yasmin Lima" userId="0363c4e17e07ce6a" providerId="LiveId" clId="{61D45EDB-0083-4978-B9C0-B1EC41C24AA9}" dt="2025-06-04T02:38:30.432" v="14282" actId="12789"/>
          <ac:picMkLst>
            <pc:docMk/>
            <pc:sldMk cId="2436607969" sldId="342"/>
            <ac:picMk id="11" creationId="{7F9E7FEA-6FD1-24DC-358E-06D039784C19}"/>
          </ac:picMkLst>
        </pc:picChg>
      </pc:sldChg>
      <pc:sldChg chg="addSp delSp modSp add mod">
        <pc:chgData name="Yasmin Lima" userId="0363c4e17e07ce6a" providerId="LiveId" clId="{61D45EDB-0083-4978-B9C0-B1EC41C24AA9}" dt="2025-06-05T12:53:34.773" v="16599"/>
        <pc:sldMkLst>
          <pc:docMk/>
          <pc:sldMk cId="3304489153" sldId="343"/>
        </pc:sldMkLst>
        <pc:spChg chg="mod">
          <ac:chgData name="Yasmin Lima" userId="0363c4e17e07ce6a" providerId="LiveId" clId="{61D45EDB-0083-4978-B9C0-B1EC41C24AA9}" dt="2025-06-05T12:53:10.661" v="16598" actId="12788"/>
          <ac:spMkLst>
            <pc:docMk/>
            <pc:sldMk cId="3304489153" sldId="343"/>
            <ac:spMk id="8" creationId="{5CD89D24-434A-3F78-B36A-1FA740DB692B}"/>
          </ac:spMkLst>
        </pc:spChg>
        <pc:spChg chg="add mod">
          <ac:chgData name="Yasmin Lima" userId="0363c4e17e07ce6a" providerId="LiveId" clId="{61D45EDB-0083-4978-B9C0-B1EC41C24AA9}" dt="2025-06-05T02:33:27.119" v="16354" actId="14100"/>
          <ac:spMkLst>
            <pc:docMk/>
            <pc:sldMk cId="3304489153" sldId="343"/>
            <ac:spMk id="11" creationId="{EBA6576A-8870-8733-AB86-B98EB22B52CC}"/>
          </ac:spMkLst>
        </pc:spChg>
        <pc:spChg chg="del mod">
          <ac:chgData name="Yasmin Lima" userId="0363c4e17e07ce6a" providerId="LiveId" clId="{61D45EDB-0083-4978-B9C0-B1EC41C24AA9}" dt="2025-06-05T02:33:17.541" v="16350" actId="478"/>
          <ac:spMkLst>
            <pc:docMk/>
            <pc:sldMk cId="3304489153" sldId="343"/>
            <ac:spMk id="18" creationId="{BFE4E5DB-D1FE-7208-3D27-9472E4A9A852}"/>
          </ac:spMkLst>
        </pc:spChg>
        <pc:picChg chg="del mod modCrop">
          <ac:chgData name="Yasmin Lima" userId="0363c4e17e07ce6a" providerId="LiveId" clId="{61D45EDB-0083-4978-B9C0-B1EC41C24AA9}" dt="2025-06-05T02:31:02.765" v="16290" actId="478"/>
          <ac:picMkLst>
            <pc:docMk/>
            <pc:sldMk cId="3304489153" sldId="343"/>
            <ac:picMk id="2" creationId="{285A8F89-A20E-2ADC-95C5-46CC4C3E0021}"/>
          </ac:picMkLst>
        </pc:picChg>
        <pc:picChg chg="add mod">
          <ac:chgData name="Yasmin Lima" userId="0363c4e17e07ce6a" providerId="LiveId" clId="{61D45EDB-0083-4978-B9C0-B1EC41C24AA9}" dt="2025-06-05T12:53:34.773" v="16599"/>
          <ac:picMkLst>
            <pc:docMk/>
            <pc:sldMk cId="3304489153" sldId="343"/>
            <ac:picMk id="7" creationId="{6591337F-49EF-7C0B-FE3C-2DCDEE8E394D}"/>
          </ac:picMkLst>
        </pc:picChg>
        <pc:picChg chg="add del mod modCrop">
          <ac:chgData name="Yasmin Lima" userId="0363c4e17e07ce6a" providerId="LiveId" clId="{61D45EDB-0083-4978-B9C0-B1EC41C24AA9}" dt="2025-06-05T02:41:09.839" v="16414" actId="478"/>
          <ac:picMkLst>
            <pc:docMk/>
            <pc:sldMk cId="3304489153" sldId="343"/>
            <ac:picMk id="7" creationId="{CB5F441C-EFF2-E80B-54AC-38D7555BD465}"/>
          </ac:picMkLst>
        </pc:picChg>
        <pc:picChg chg="del">
          <ac:chgData name="Yasmin Lima" userId="0363c4e17e07ce6a" providerId="LiveId" clId="{61D45EDB-0083-4978-B9C0-B1EC41C24AA9}" dt="2025-06-05T02:33:17.541" v="16350" actId="478"/>
          <ac:picMkLst>
            <pc:docMk/>
            <pc:sldMk cId="3304489153" sldId="343"/>
            <ac:picMk id="9" creationId="{C52FEBCD-82D3-25BA-B04D-E5F33EE0A0AE}"/>
          </ac:picMkLst>
        </pc:picChg>
        <pc:picChg chg="add mod">
          <ac:chgData name="Yasmin Lima" userId="0363c4e17e07ce6a" providerId="LiveId" clId="{61D45EDB-0083-4978-B9C0-B1EC41C24AA9}" dt="2025-06-05T02:33:17.836" v="16351"/>
          <ac:picMkLst>
            <pc:docMk/>
            <pc:sldMk cId="3304489153" sldId="343"/>
            <ac:picMk id="10" creationId="{2FC8EBB3-4C94-D4A3-AC74-CEE2E2A11B16}"/>
          </ac:picMkLst>
        </pc:picChg>
        <pc:picChg chg="add del mod">
          <ac:chgData name="Yasmin Lima" userId="0363c4e17e07ce6a" providerId="LiveId" clId="{61D45EDB-0083-4978-B9C0-B1EC41C24AA9}" dt="2025-06-05T12:52:58.746" v="16591" actId="478"/>
          <ac:picMkLst>
            <pc:docMk/>
            <pc:sldMk cId="3304489153" sldId="343"/>
            <ac:picMk id="12" creationId="{653A8B15-DAFF-F787-84C6-E9E5CFBDD602}"/>
          </ac:picMkLst>
        </pc:picChg>
      </pc:sldChg>
      <pc:sldChg chg="addSp delSp modSp add del mod ord">
        <pc:chgData name="Yasmin Lima" userId="0363c4e17e07ce6a" providerId="LiveId" clId="{61D45EDB-0083-4978-B9C0-B1EC41C24AA9}" dt="2025-06-04T12:51:00.531" v="15214" actId="2696"/>
        <pc:sldMkLst>
          <pc:docMk/>
          <pc:sldMk cId="3290746340" sldId="344"/>
        </pc:sldMkLst>
        <pc:picChg chg="add mod">
          <ac:chgData name="Yasmin Lima" userId="0363c4e17e07ce6a" providerId="LiveId" clId="{61D45EDB-0083-4978-B9C0-B1EC41C24AA9}" dt="2025-06-04T12:13:47.064" v="14888" actId="12789"/>
          <ac:picMkLst>
            <pc:docMk/>
            <pc:sldMk cId="3290746340" sldId="344"/>
            <ac:picMk id="5" creationId="{6D68E5A7-13BF-C395-0033-E57DBF0AE0AA}"/>
          </ac:picMkLst>
        </pc:picChg>
        <pc:picChg chg="del">
          <ac:chgData name="Yasmin Lima" userId="0363c4e17e07ce6a" providerId="LiveId" clId="{61D45EDB-0083-4978-B9C0-B1EC41C24AA9}" dt="2025-06-04T12:13:30.675" v="14880" actId="478"/>
          <ac:picMkLst>
            <pc:docMk/>
            <pc:sldMk cId="3290746340" sldId="344"/>
            <ac:picMk id="6" creationId="{7BCD3AA0-03B6-0E32-AAB2-A221CBD4ED7F}"/>
          </ac:picMkLst>
        </pc:picChg>
      </pc:sldChg>
      <pc:sldChg chg="modSp add del mod">
        <pc:chgData name="Yasmin Lima" userId="0363c4e17e07ce6a" providerId="LiveId" clId="{61D45EDB-0083-4978-B9C0-B1EC41C24AA9}" dt="2025-06-04T12:30:18.841" v="15031" actId="2696"/>
        <pc:sldMkLst>
          <pc:docMk/>
          <pc:sldMk cId="2569039603" sldId="345"/>
        </pc:sldMkLst>
        <pc:spChg chg="mod">
          <ac:chgData name="Yasmin Lima" userId="0363c4e17e07ce6a" providerId="LiveId" clId="{61D45EDB-0083-4978-B9C0-B1EC41C24AA9}" dt="2025-06-04T12:16:13.045" v="14912" actId="12788"/>
          <ac:spMkLst>
            <pc:docMk/>
            <pc:sldMk cId="2569039603" sldId="345"/>
            <ac:spMk id="5" creationId="{6413EFCA-8688-4DDA-5BE4-374A7591F7F1}"/>
          </ac:spMkLst>
        </pc:spChg>
        <pc:spChg chg="mod">
          <ac:chgData name="Yasmin Lima" userId="0363c4e17e07ce6a" providerId="LiveId" clId="{61D45EDB-0083-4978-B9C0-B1EC41C24AA9}" dt="2025-06-04T12:16:26.719" v="14915" actId="14100"/>
          <ac:spMkLst>
            <pc:docMk/>
            <pc:sldMk cId="2569039603" sldId="345"/>
            <ac:spMk id="14" creationId="{FFEDB828-6687-91A1-EF7B-215D17063601}"/>
          </ac:spMkLst>
        </pc:spChg>
        <pc:picChg chg="mod modCrop">
          <ac:chgData name="Yasmin Lima" userId="0363c4e17e07ce6a" providerId="LiveId" clId="{61D45EDB-0083-4978-B9C0-B1EC41C24AA9}" dt="2025-06-04T12:16:13.045" v="14912" actId="12788"/>
          <ac:picMkLst>
            <pc:docMk/>
            <pc:sldMk cId="2569039603" sldId="345"/>
            <ac:picMk id="3" creationId="{C94E7754-4DF4-C5E7-C742-CEB0FCF5016C}"/>
          </ac:picMkLst>
        </pc:picChg>
      </pc:sldChg>
      <pc:sldChg chg="addSp delSp modSp add mod">
        <pc:chgData name="Yasmin Lima" userId="0363c4e17e07ce6a" providerId="LiveId" clId="{61D45EDB-0083-4978-B9C0-B1EC41C24AA9}" dt="2025-06-04T12:29:02.311" v="15030" actId="14100"/>
        <pc:sldMkLst>
          <pc:docMk/>
          <pc:sldMk cId="3912350984" sldId="346"/>
        </pc:sldMkLst>
        <pc:spChg chg="mod">
          <ac:chgData name="Yasmin Lima" userId="0363c4e17e07ce6a" providerId="LiveId" clId="{61D45EDB-0083-4978-B9C0-B1EC41C24AA9}" dt="2025-06-04T12:28:31.482" v="15015" actId="12788"/>
          <ac:spMkLst>
            <pc:docMk/>
            <pc:sldMk cId="3912350984" sldId="346"/>
            <ac:spMk id="2" creationId="{DD746D5B-D4F9-DED6-53FA-9FFFDC383F35}"/>
          </ac:spMkLst>
        </pc:spChg>
        <pc:spChg chg="add del mod">
          <ac:chgData name="Yasmin Lima" userId="0363c4e17e07ce6a" providerId="LiveId" clId="{61D45EDB-0083-4978-B9C0-B1EC41C24AA9}" dt="2025-06-04T12:28:46.537" v="15025" actId="478"/>
          <ac:spMkLst>
            <pc:docMk/>
            <pc:sldMk cId="3912350984" sldId="346"/>
            <ac:spMk id="7" creationId="{46588867-073E-1C28-7139-5E6E327E0CA0}"/>
          </ac:spMkLst>
        </pc:spChg>
        <pc:spChg chg="add mod">
          <ac:chgData name="Yasmin Lima" userId="0363c4e17e07ce6a" providerId="LiveId" clId="{61D45EDB-0083-4978-B9C0-B1EC41C24AA9}" dt="2025-06-04T12:29:02.311" v="15030" actId="14100"/>
          <ac:spMkLst>
            <pc:docMk/>
            <pc:sldMk cId="3912350984" sldId="346"/>
            <ac:spMk id="9" creationId="{B1E30ACA-9AEF-CD40-7A6C-2B0259E14130}"/>
          </ac:spMkLst>
        </pc:spChg>
        <pc:spChg chg="add del">
          <ac:chgData name="Yasmin Lima" userId="0363c4e17e07ce6a" providerId="LiveId" clId="{61D45EDB-0083-4978-B9C0-B1EC41C24AA9}" dt="2025-06-04T12:28:44.794" v="15022" actId="478"/>
          <ac:spMkLst>
            <pc:docMk/>
            <pc:sldMk cId="3912350984" sldId="346"/>
            <ac:spMk id="10" creationId="{A4FB2155-6E07-81BD-3C32-C992443DC534}"/>
          </ac:spMkLst>
        </pc:spChg>
        <pc:picChg chg="add del mod">
          <ac:chgData name="Yasmin Lima" userId="0363c4e17e07ce6a" providerId="LiveId" clId="{61D45EDB-0083-4978-B9C0-B1EC41C24AA9}" dt="2025-06-04T12:28:45.388" v="15023" actId="478"/>
          <ac:picMkLst>
            <pc:docMk/>
            <pc:sldMk cId="3912350984" sldId="346"/>
            <ac:picMk id="4" creationId="{B66AB25E-4509-804E-1BC9-480A416D7CE0}"/>
          </ac:picMkLst>
        </pc:picChg>
        <pc:picChg chg="add mod">
          <ac:chgData name="Yasmin Lima" userId="0363c4e17e07ce6a" providerId="LiveId" clId="{61D45EDB-0083-4978-B9C0-B1EC41C24AA9}" dt="2025-06-04T12:28:51.316" v="15026"/>
          <ac:picMkLst>
            <pc:docMk/>
            <pc:sldMk cId="3912350984" sldId="346"/>
            <ac:picMk id="8" creationId="{D35465C0-2E38-F6D6-88DB-6C147B06D55A}"/>
          </ac:picMkLst>
        </pc:picChg>
        <pc:picChg chg="mod modCrop">
          <ac:chgData name="Yasmin Lima" userId="0363c4e17e07ce6a" providerId="LiveId" clId="{61D45EDB-0083-4978-B9C0-B1EC41C24AA9}" dt="2025-06-04T12:28:27.968" v="15014" actId="14100"/>
          <ac:picMkLst>
            <pc:docMk/>
            <pc:sldMk cId="3912350984" sldId="346"/>
            <ac:picMk id="14" creationId="{09FEED38-D6D7-C39F-5ED3-ABF09A82F906}"/>
          </ac:picMkLst>
        </pc:picChg>
      </pc:sldChg>
      <pc:sldChg chg="modSp add mod">
        <pc:chgData name="Yasmin Lima" userId="0363c4e17e07ce6a" providerId="LiveId" clId="{61D45EDB-0083-4978-B9C0-B1EC41C24AA9}" dt="2025-06-04T12:35:59.769" v="15069" actId="14100"/>
        <pc:sldMkLst>
          <pc:docMk/>
          <pc:sldMk cId="2709362879" sldId="347"/>
        </pc:sldMkLst>
        <pc:spChg chg="mod">
          <ac:chgData name="Yasmin Lima" userId="0363c4e17e07ce6a" providerId="LiveId" clId="{61D45EDB-0083-4978-B9C0-B1EC41C24AA9}" dt="2025-06-04T12:34:27.116" v="15065" actId="12788"/>
          <ac:spMkLst>
            <pc:docMk/>
            <pc:sldMk cId="2709362879" sldId="347"/>
            <ac:spMk id="5" creationId="{63047A08-67E4-2DCF-5599-B54BF1BD35B6}"/>
          </ac:spMkLst>
        </pc:spChg>
        <pc:spChg chg="mod">
          <ac:chgData name="Yasmin Lima" userId="0363c4e17e07ce6a" providerId="LiveId" clId="{61D45EDB-0083-4978-B9C0-B1EC41C24AA9}" dt="2025-06-04T12:35:59.769" v="15069" actId="14100"/>
          <ac:spMkLst>
            <pc:docMk/>
            <pc:sldMk cId="2709362879" sldId="347"/>
            <ac:spMk id="13" creationId="{F1F050AB-3F78-5143-E7B6-0CCE163B3F23}"/>
          </ac:spMkLst>
        </pc:spChg>
        <pc:picChg chg="mod modCrop">
          <ac:chgData name="Yasmin Lima" userId="0363c4e17e07ce6a" providerId="LiveId" clId="{61D45EDB-0083-4978-B9C0-B1EC41C24AA9}" dt="2025-06-04T12:34:27.116" v="15065" actId="12788"/>
          <ac:picMkLst>
            <pc:docMk/>
            <pc:sldMk cId="2709362879" sldId="347"/>
            <ac:picMk id="7" creationId="{FB7301FC-C3B1-9183-C752-6493363F6C0B}"/>
          </ac:picMkLst>
        </pc:picChg>
      </pc:sldChg>
      <pc:sldChg chg="modSp add del mod">
        <pc:chgData name="Yasmin Lima" userId="0363c4e17e07ce6a" providerId="LiveId" clId="{61D45EDB-0083-4978-B9C0-B1EC41C24AA9}" dt="2025-06-04T12:37:38.223" v="15099" actId="2696"/>
        <pc:sldMkLst>
          <pc:docMk/>
          <pc:sldMk cId="1275561600" sldId="348"/>
        </pc:sldMkLst>
        <pc:picChg chg="mod modCrop">
          <ac:chgData name="Yasmin Lima" userId="0363c4e17e07ce6a" providerId="LiveId" clId="{61D45EDB-0083-4978-B9C0-B1EC41C24AA9}" dt="2025-06-04T12:36:40.473" v="15076" actId="14100"/>
          <ac:picMkLst>
            <pc:docMk/>
            <pc:sldMk cId="1275561600" sldId="348"/>
            <ac:picMk id="7" creationId="{16BE856A-E8A2-68DE-44A7-572EBA25ABDE}"/>
          </ac:picMkLst>
        </pc:picChg>
      </pc:sldChg>
      <pc:sldChg chg="addSp delSp modSp add mod ord">
        <pc:chgData name="Yasmin Lima" userId="0363c4e17e07ce6a" providerId="LiveId" clId="{61D45EDB-0083-4978-B9C0-B1EC41C24AA9}" dt="2025-06-04T12:37:30.482" v="15098" actId="1076"/>
        <pc:sldMkLst>
          <pc:docMk/>
          <pc:sldMk cId="324273625" sldId="349"/>
        </pc:sldMkLst>
        <pc:spChg chg="mod">
          <ac:chgData name="Yasmin Lima" userId="0363c4e17e07ce6a" providerId="LiveId" clId="{61D45EDB-0083-4978-B9C0-B1EC41C24AA9}" dt="2025-06-04T12:37:30.482" v="15098" actId="1076"/>
          <ac:spMkLst>
            <pc:docMk/>
            <pc:sldMk cId="324273625" sldId="349"/>
            <ac:spMk id="4" creationId="{D7A4693E-6CAD-5B8D-EF85-BF9476CB6870}"/>
          </ac:spMkLst>
        </pc:spChg>
        <pc:spChg chg="mod">
          <ac:chgData name="Yasmin Lima" userId="0363c4e17e07ce6a" providerId="LiveId" clId="{61D45EDB-0083-4978-B9C0-B1EC41C24AA9}" dt="2025-06-04T12:37:06.778" v="15089" actId="1076"/>
          <ac:spMkLst>
            <pc:docMk/>
            <pc:sldMk cId="324273625" sldId="349"/>
            <ac:spMk id="5" creationId="{52DB9354-5E30-8F46-F7CB-4C1944E810BB}"/>
          </ac:spMkLst>
        </pc:spChg>
        <pc:spChg chg="del">
          <ac:chgData name="Yasmin Lima" userId="0363c4e17e07ce6a" providerId="LiveId" clId="{61D45EDB-0083-4978-B9C0-B1EC41C24AA9}" dt="2025-06-04T12:37:02.261" v="15086" actId="478"/>
          <ac:spMkLst>
            <pc:docMk/>
            <pc:sldMk cId="324273625" sldId="349"/>
            <ac:spMk id="8" creationId="{CEEBF6D8-F08C-7708-0576-3CDAA242A841}"/>
          </ac:spMkLst>
        </pc:spChg>
        <pc:picChg chg="add mod">
          <ac:chgData name="Yasmin Lima" userId="0363c4e17e07ce6a" providerId="LiveId" clId="{61D45EDB-0083-4978-B9C0-B1EC41C24AA9}" dt="2025-06-04T12:37:18.654" v="15094" actId="12789"/>
          <ac:picMkLst>
            <pc:docMk/>
            <pc:sldMk cId="324273625" sldId="349"/>
            <ac:picMk id="3" creationId="{359F25B9-5821-A14D-0511-95C14B086D5C}"/>
          </ac:picMkLst>
        </pc:picChg>
        <pc:picChg chg="del">
          <ac:chgData name="Yasmin Lima" userId="0363c4e17e07ce6a" providerId="LiveId" clId="{61D45EDB-0083-4978-B9C0-B1EC41C24AA9}" dt="2025-06-04T12:36:51.106" v="15080" actId="478"/>
          <ac:picMkLst>
            <pc:docMk/>
            <pc:sldMk cId="324273625" sldId="349"/>
            <ac:picMk id="7" creationId="{90193A34-00FE-E899-579E-F3FA03C789D5}"/>
          </ac:picMkLst>
        </pc:picChg>
        <pc:picChg chg="mod">
          <ac:chgData name="Yasmin Lima" userId="0363c4e17e07ce6a" providerId="LiveId" clId="{61D45EDB-0083-4978-B9C0-B1EC41C24AA9}" dt="2025-06-04T12:37:06.778" v="15089" actId="1076"/>
          <ac:picMkLst>
            <pc:docMk/>
            <pc:sldMk cId="324273625" sldId="349"/>
            <ac:picMk id="9" creationId="{01090F23-8E3D-09EC-0576-41563FFEF13E}"/>
          </ac:picMkLst>
        </pc:picChg>
      </pc:sldChg>
      <pc:sldChg chg="add del">
        <pc:chgData name="Yasmin Lima" userId="0363c4e17e07ce6a" providerId="LiveId" clId="{61D45EDB-0083-4978-B9C0-B1EC41C24AA9}" dt="2025-06-04T12:43:56.550" v="15163" actId="2696"/>
        <pc:sldMkLst>
          <pc:docMk/>
          <pc:sldMk cId="1438246210" sldId="350"/>
        </pc:sldMkLst>
      </pc:sldChg>
      <pc:sldChg chg="addSp delSp modSp add mod">
        <pc:chgData name="Yasmin Lima" userId="0363c4e17e07ce6a" providerId="LiveId" clId="{61D45EDB-0083-4978-B9C0-B1EC41C24AA9}" dt="2025-06-04T12:50:51.215" v="15213" actId="12788"/>
        <pc:sldMkLst>
          <pc:docMk/>
          <pc:sldMk cId="2145334815" sldId="351"/>
        </pc:sldMkLst>
        <pc:spChg chg="mod">
          <ac:chgData name="Yasmin Lima" userId="0363c4e17e07ce6a" providerId="LiveId" clId="{61D45EDB-0083-4978-B9C0-B1EC41C24AA9}" dt="2025-06-04T12:50:20.050" v="15200" actId="12789"/>
          <ac:spMkLst>
            <pc:docMk/>
            <pc:sldMk cId="2145334815" sldId="351"/>
            <ac:spMk id="34" creationId="{C11E4E67-91AD-797A-3079-D859F6E7381E}"/>
          </ac:spMkLst>
        </pc:spChg>
        <pc:spChg chg="mod">
          <ac:chgData name="Yasmin Lima" userId="0363c4e17e07ce6a" providerId="LiveId" clId="{61D45EDB-0083-4978-B9C0-B1EC41C24AA9}" dt="2025-06-04T12:50:22.153" v="15202" actId="6549"/>
          <ac:spMkLst>
            <pc:docMk/>
            <pc:sldMk cId="2145334815" sldId="351"/>
            <ac:spMk id="35" creationId="{92E97F49-20BD-0B15-74C3-227BBB3C61CB}"/>
          </ac:spMkLst>
        </pc:spChg>
        <pc:grpChg chg="del">
          <ac:chgData name="Yasmin Lima" userId="0363c4e17e07ce6a" providerId="LiveId" clId="{61D45EDB-0083-4978-B9C0-B1EC41C24AA9}" dt="2025-06-04T12:50:26.934" v="15206" actId="478"/>
          <ac:grpSpMkLst>
            <pc:docMk/>
            <pc:sldMk cId="2145334815" sldId="351"/>
            <ac:grpSpMk id="25" creationId="{3D3D3541-D471-B47F-6895-7E3CF1784890}"/>
          </ac:grpSpMkLst>
        </pc:grpChg>
        <pc:grpChg chg="del">
          <ac:chgData name="Yasmin Lima" userId="0363c4e17e07ce6a" providerId="LiveId" clId="{61D45EDB-0083-4978-B9C0-B1EC41C24AA9}" dt="2025-06-04T12:50:28.051" v="15207" actId="478"/>
          <ac:grpSpMkLst>
            <pc:docMk/>
            <pc:sldMk cId="2145334815" sldId="351"/>
            <ac:grpSpMk id="26" creationId="{3BD22118-0956-EB69-1633-9CA3F81AEE96}"/>
          </ac:grpSpMkLst>
        </pc:grpChg>
        <pc:grpChg chg="del">
          <ac:chgData name="Yasmin Lima" userId="0363c4e17e07ce6a" providerId="LiveId" clId="{61D45EDB-0083-4978-B9C0-B1EC41C24AA9}" dt="2025-06-04T12:50:24.107" v="15204" actId="478"/>
          <ac:grpSpMkLst>
            <pc:docMk/>
            <pc:sldMk cId="2145334815" sldId="351"/>
            <ac:grpSpMk id="28" creationId="{4A130E32-1E5B-588C-E229-F69911EA6BC5}"/>
          </ac:grpSpMkLst>
        </pc:grpChg>
        <pc:grpChg chg="del">
          <ac:chgData name="Yasmin Lima" userId="0363c4e17e07ce6a" providerId="LiveId" clId="{61D45EDB-0083-4978-B9C0-B1EC41C24AA9}" dt="2025-06-04T12:50:25.683" v="15205" actId="478"/>
          <ac:grpSpMkLst>
            <pc:docMk/>
            <pc:sldMk cId="2145334815" sldId="351"/>
            <ac:grpSpMk id="36" creationId="{746775ED-5E28-4D3B-45DD-7842E56FE4F3}"/>
          </ac:grpSpMkLst>
        </pc:grpChg>
        <pc:grpChg chg="del">
          <ac:chgData name="Yasmin Lima" userId="0363c4e17e07ce6a" providerId="LiveId" clId="{61D45EDB-0083-4978-B9C0-B1EC41C24AA9}" dt="2025-06-04T12:50:21.526" v="15201" actId="478"/>
          <ac:grpSpMkLst>
            <pc:docMk/>
            <pc:sldMk cId="2145334815" sldId="351"/>
            <ac:grpSpMk id="38" creationId="{26EB3992-4B04-8682-CB4C-B02AAA5F65CE}"/>
          </ac:grpSpMkLst>
        </pc:grpChg>
        <pc:grpChg chg="del">
          <ac:chgData name="Yasmin Lima" userId="0363c4e17e07ce6a" providerId="LiveId" clId="{61D45EDB-0083-4978-B9C0-B1EC41C24AA9}" dt="2025-06-04T12:50:22.834" v="15203" actId="478"/>
          <ac:grpSpMkLst>
            <pc:docMk/>
            <pc:sldMk cId="2145334815" sldId="351"/>
            <ac:grpSpMk id="39" creationId="{E68315CC-CEE9-A7F2-A9C6-8ABBBAED6146}"/>
          </ac:grpSpMkLst>
        </pc:grpChg>
        <pc:picChg chg="add mod modCrop">
          <ac:chgData name="Yasmin Lima" userId="0363c4e17e07ce6a" providerId="LiveId" clId="{61D45EDB-0083-4978-B9C0-B1EC41C24AA9}" dt="2025-06-04T12:50:51.215" v="15213" actId="12788"/>
          <ac:picMkLst>
            <pc:docMk/>
            <pc:sldMk cId="2145334815" sldId="351"/>
            <ac:picMk id="6" creationId="{182DE61D-945B-338D-324A-B8F29BE96ADA}"/>
          </ac:picMkLst>
        </pc:picChg>
        <pc:picChg chg="mod">
          <ac:chgData name="Yasmin Lima" userId="0363c4e17e07ce6a" providerId="LiveId" clId="{61D45EDB-0083-4978-B9C0-B1EC41C24AA9}" dt="2025-06-04T12:50:20.050" v="15200" actId="12789"/>
          <ac:picMkLst>
            <pc:docMk/>
            <pc:sldMk cId="2145334815" sldId="351"/>
            <ac:picMk id="12" creationId="{6C442ADE-4C4F-9285-CAB2-C12644A7343F}"/>
          </ac:picMkLst>
        </pc:picChg>
      </pc:sldChg>
      <pc:sldChg chg="modSp add del mod">
        <pc:chgData name="Yasmin Lima" userId="0363c4e17e07ce6a" providerId="LiveId" clId="{61D45EDB-0083-4978-B9C0-B1EC41C24AA9}" dt="2025-06-04T12:43:57.208" v="15164" actId="2890"/>
        <pc:sldMkLst>
          <pc:docMk/>
          <pc:sldMk cId="3368954275" sldId="351"/>
        </pc:sldMkLst>
        <pc:grpChg chg="mod">
          <ac:chgData name="Yasmin Lima" userId="0363c4e17e07ce6a" providerId="LiveId" clId="{61D45EDB-0083-4978-B9C0-B1EC41C24AA9}" dt="2025-06-04T12:43:54.390" v="15159" actId="1076"/>
          <ac:grpSpMkLst>
            <pc:docMk/>
            <pc:sldMk cId="3368954275" sldId="351"/>
            <ac:grpSpMk id="5" creationId="{525053CF-3AD8-5978-1C70-7E654BCBA9DE}"/>
          </ac:grpSpMkLst>
        </pc:grpChg>
        <pc:picChg chg="mod modCrop">
          <ac:chgData name="Yasmin Lima" userId="0363c4e17e07ce6a" providerId="LiveId" clId="{61D45EDB-0083-4978-B9C0-B1EC41C24AA9}" dt="2025-06-04T12:43:56.021" v="15162" actId="18131"/>
          <ac:picMkLst>
            <pc:docMk/>
            <pc:sldMk cId="3368954275" sldId="351"/>
            <ac:picMk id="4" creationId="{89D4A518-DC3F-BF8D-3257-E52F5FEDD84A}"/>
          </ac:picMkLst>
        </pc:picChg>
      </pc:sldChg>
      <pc:sldMasterChg chg="modSp mod modTransition modSldLayout">
        <pc:chgData name="Yasmin Lima" userId="0363c4e17e07ce6a" providerId="LiveId" clId="{61D45EDB-0083-4978-B9C0-B1EC41C24AA9}" dt="2025-06-04T02:47:33.544" v="14435"/>
        <pc:sldMasterMkLst>
          <pc:docMk/>
          <pc:sldMasterMk cId="0" sldId="2147483648"/>
        </pc:sldMasterMkLst>
        <pc:spChg chg="mod">
          <ac:chgData name="Yasmin Lima" userId="0363c4e17e07ce6a" providerId="LiveId" clId="{61D45EDB-0083-4978-B9C0-B1EC41C24AA9}" dt="2025-05-29T19:18:02.368" v="2340" actId="1076"/>
          <ac:spMkLst>
            <pc:docMk/>
            <pc:sldMasterMk cId="0" sldId="2147483648"/>
            <ac:spMk id="6" creationId="{00000000-0000-0000-0000-000000000000}"/>
          </ac:spMkLst>
        </pc:sp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4"/>
          </pc:sldLayoutMkLst>
        </pc:sldLayoutChg>
        <pc:sldLayoutChg chg="modSp mod 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5"/>
          </pc:sldLayoutMkLst>
          <pc:spChg chg="mod">
            <ac:chgData name="Yasmin Lima" userId="0363c4e17e07ce6a" providerId="LiveId" clId="{61D45EDB-0083-4978-B9C0-B1EC41C24AA9}" dt="2025-06-03T13:02:23.260" v="12817" actId="1076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Yasmin Lima" userId="0363c4e17e07ce6a" providerId="LiveId" clId="{61D45EDB-0083-4978-B9C0-B1EC41C24AA9}" dt="2025-06-04T02:47:33.544" v="14435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056A-55D3-444D-AEAB-8899BEBDBE85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2219B-FAE7-49EF-B5BC-6C5194B147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16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8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03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3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207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2E233-3558-9EEB-FD6D-71A118ED6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917A06F-614E-5CCE-9EFE-A3395460D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139A6D-F28F-383D-E0B2-F4DF237D2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222997-9983-767B-E2E6-A15BE08A6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57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2219B-FAE7-49EF-B5BC-6C5194B147F2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81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6C15-B90C-4070-8D30-AC7C2DC83F69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674B-0C7A-4C71-B39F-1A2315C20452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569A-0E5F-4F28-894C-CA06BB4A0C16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1A3-C157-4D72-9C7D-330EAD7F0DE7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2766-C2C5-4A6F-A220-2DA27EC0BECE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97AC-112B-4F36-80B9-5DEF6711C06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A1CD-479B-4453-9083-DE7B1CD94079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FC7F-A618-480D-9E21-A1F4CC73B38A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685D1-37F5-49A1-996A-553FD9BDD139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9334500"/>
            <a:ext cx="990600" cy="365125"/>
          </a:xfrm>
        </p:spPr>
        <p:txBody>
          <a:bodyPr/>
          <a:lstStyle>
            <a:lvl1pPr>
              <a:defRPr sz="2800">
                <a:latin typeface="Century Gothic" panose="020B0502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5F33-7B01-4A75-9B8C-2A35D758FBE4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B7B5-E44B-40D8-BA54-74F2F5652930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78E64-13C1-4380-92CA-BF1191BE1313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3887" y="9440862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8.svg"/><Relationship Id="rId9" Type="http://schemas.openxmlformats.org/officeDocument/2006/relationships/image" Target="../media/image42.png"/><Relationship Id="rId1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8.svg"/><Relationship Id="rId9" Type="http://schemas.openxmlformats.org/officeDocument/2006/relationships/image" Target="../media/image50.png"/><Relationship Id="rId1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8.svg"/><Relationship Id="rId9" Type="http://schemas.openxmlformats.org/officeDocument/2006/relationships/image" Target="../media/image58.png"/><Relationship Id="rId1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8.svg"/><Relationship Id="rId9" Type="http://schemas.openxmlformats.org/officeDocument/2006/relationships/image" Target="../media/image66.png"/><Relationship Id="rId1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1.pn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7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9.png"/><Relationship Id="rId4" Type="http://schemas.openxmlformats.org/officeDocument/2006/relationships/image" Target="../media/image9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10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8.sv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8.svg"/><Relationship Id="rId4" Type="http://schemas.openxmlformats.org/officeDocument/2006/relationships/image" Target="../media/image3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cidchart.com/pages/pt/o-que-e-diagrama-de-atividades-u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edrawsoft.com/pt/uml-class-symbol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globo.globo.com/blogs/iai/noticia/2025/05/27/fim-do-ctrlf-como-usar-a-ia-para-analisar-documentos-e-conversar-com-pdfs.ghtml" TargetMode="External"/><Relationship Id="rId5" Type="http://schemas.openxmlformats.org/officeDocument/2006/relationships/hyperlink" Target="https://arxiv.org/abs/2204.02809" TargetMode="External"/><Relationship Id="rId10" Type="http://schemas.openxmlformats.org/officeDocument/2006/relationships/hyperlink" Target="https://softdesign.com.br/blog/requisitos-de-software-funcionais-e-nao-funcionais/" TargetMode="External"/><Relationship Id="rId4" Type="http://schemas.openxmlformats.org/officeDocument/2006/relationships/image" Target="../media/image8.svg"/><Relationship Id="rId9" Type="http://schemas.openxmlformats.org/officeDocument/2006/relationships/hyperlink" Target="https://blog.iprocess.com.br/2023/12/os-super-poderes-da-ia-ep-4-o-poder-da-inteligencia-artificial-em-analisar-e-interpretar-texto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12.png"/><Relationship Id="rId2" Type="http://schemas.openxmlformats.org/officeDocument/2006/relationships/image" Target="../media/image16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9.png"/><Relationship Id="rId3" Type="http://schemas.openxmlformats.org/officeDocument/2006/relationships/image" Target="../media/image17.svg"/><Relationship Id="rId7" Type="http://schemas.openxmlformats.org/officeDocument/2006/relationships/image" Target="../media/image2.png"/><Relationship Id="rId12" Type="http://schemas.openxmlformats.org/officeDocument/2006/relationships/image" Target="../media/image28.svg"/><Relationship Id="rId2" Type="http://schemas.openxmlformats.org/officeDocument/2006/relationships/image" Target="../media/image16.pn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7.png"/><Relationship Id="rId5" Type="http://schemas.openxmlformats.org/officeDocument/2006/relationships/image" Target="../media/image19.sv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5.png"/><Relationship Id="rId3" Type="http://schemas.openxmlformats.org/officeDocument/2006/relationships/image" Target="../media/image17.svg"/><Relationship Id="rId7" Type="http://schemas.openxmlformats.org/officeDocument/2006/relationships/image" Target="../media/image2.png"/><Relationship Id="rId12" Type="http://schemas.openxmlformats.org/officeDocument/2006/relationships/image" Target="../media/image3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19.svg"/><Relationship Id="rId10" Type="http://schemas.openxmlformats.org/officeDocument/2006/relationships/image" Target="../media/image26.sv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C5CBCA39-1849-D369-5EB1-15DDB8CC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85484" y="3066008"/>
            <a:ext cx="16805318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Sistema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inteligente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consulta 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documentação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via LLM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EB788-A117-1971-9693-89C9EC3D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614102-777F-7AA7-7F89-7BF23B47AB54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23D170-0923-E754-9574-DD67E9052531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F4CF3CD-624F-EE26-3D13-524FAFEBFFD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0141563-6249-1E8F-E858-031DB76EFCD0}"/>
              </a:ext>
            </a:extLst>
          </p:cNvPr>
          <p:cNvSpPr txBox="1"/>
          <p:nvPr/>
        </p:nvSpPr>
        <p:spPr>
          <a:xfrm>
            <a:off x="1544077" y="840157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O que são requisitos?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AE79B8A-E41B-CD71-C75D-FB4A491ADA15}"/>
              </a:ext>
            </a:extLst>
          </p:cNvPr>
          <p:cNvSpPr txBox="1"/>
          <p:nvPr/>
        </p:nvSpPr>
        <p:spPr>
          <a:xfrm>
            <a:off x="1585688" y="3795759"/>
            <a:ext cx="7558312" cy="2105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especificações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definem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restrições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software,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garatindo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atenda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às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necessidades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das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pessoas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envolvidas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6" name="Imagem 5" descr="Uma imagem contendo Diagrama">
            <a:extLst>
              <a:ext uri="{FF2B5EF4-FFF2-40B4-BE49-F238E27FC236}">
                <a16:creationId xmlns:a16="http://schemas.microsoft.com/office/drawing/2014/main" id="{B6615907-BBFF-DC28-8A6B-DE8540676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9" t="5261" r="29587" b="14728"/>
          <a:stretch/>
        </p:blipFill>
        <p:spPr>
          <a:xfrm>
            <a:off x="10549104" y="840157"/>
            <a:ext cx="6782868" cy="82296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04F89E91-7E80-0A49-E61C-492EA2EB6C63}"/>
              </a:ext>
            </a:extLst>
          </p:cNvPr>
          <p:cNvGrpSpPr/>
          <p:nvPr/>
        </p:nvGrpSpPr>
        <p:grpSpPr>
          <a:xfrm>
            <a:off x="1185697" y="6828573"/>
            <a:ext cx="4396006" cy="1820278"/>
            <a:chOff x="4700521" y="4323244"/>
            <a:chExt cx="4148763" cy="1727143"/>
          </a:xfrm>
        </p:grpSpPr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4893E207-3642-81E3-923E-6E40EB425863}"/>
                </a:ext>
              </a:extLst>
            </p:cNvPr>
            <p:cNvSpPr txBox="1"/>
            <p:nvPr/>
          </p:nvSpPr>
          <p:spPr>
            <a:xfrm>
              <a:off x="4700521" y="4323244"/>
              <a:ext cx="3078415" cy="352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7A04C652-68F7-AE25-D6F2-F9E3AB70F5E7}"/>
                </a:ext>
              </a:extLst>
            </p:cNvPr>
            <p:cNvSpPr txBox="1"/>
            <p:nvPr/>
          </p:nvSpPr>
          <p:spPr>
            <a:xfrm>
              <a:off x="4700521" y="4823865"/>
              <a:ext cx="4148763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Definem o que o sistema deve fazer: funcionalidades, comportamento e serviços.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5004442-B29B-C4A1-3132-9B5809925772}"/>
              </a:ext>
            </a:extLst>
          </p:cNvPr>
          <p:cNvGrpSpPr/>
          <p:nvPr/>
        </p:nvGrpSpPr>
        <p:grpSpPr>
          <a:xfrm>
            <a:off x="6187835" y="6642625"/>
            <a:ext cx="3948589" cy="2167049"/>
            <a:chOff x="4305757" y="4682272"/>
            <a:chExt cx="3948589" cy="2056171"/>
          </a:xfrm>
        </p:grpSpPr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A4B2AC74-C701-E9AF-E025-7FBCA1DCDC6C}"/>
                </a:ext>
              </a:extLst>
            </p:cNvPr>
            <p:cNvSpPr txBox="1"/>
            <p:nvPr/>
          </p:nvSpPr>
          <p:spPr>
            <a:xfrm>
              <a:off x="4305757" y="4682272"/>
              <a:ext cx="3856345" cy="352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Não</a:t>
              </a:r>
              <a:r>
                <a:rPr lang="en-US" sz="3200" b="1" dirty="0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 </a:t>
              </a:r>
              <a:r>
                <a:rPr lang="en-US" sz="3200" b="1" dirty="0" err="1">
                  <a:solidFill>
                    <a:srgbClr val="FFBD59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rPr>
                <a:t>Funcionais</a:t>
              </a:r>
              <a:endPara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endParaRPr>
            </a:p>
          </p:txBody>
        </p: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473893D9-5328-EA27-7E25-2C7AB6A40FE2}"/>
                </a:ext>
              </a:extLst>
            </p:cNvPr>
            <p:cNvSpPr txBox="1"/>
            <p:nvPr/>
          </p:nvSpPr>
          <p:spPr>
            <a:xfrm>
              <a:off x="4305757" y="5103080"/>
              <a:ext cx="3948589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effectLst/>
                  <a:latin typeface="TT Interphases" panose="020B0604020202020204" charset="0"/>
                  <a:ea typeface="Calibri" panose="020F0502020204030204" pitchFamily="34" charset="0"/>
                </a:rPr>
                <a:t>Estão relacionados às qualidades do sistema: desempenho, segurança e usabilidade.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B97104-EF03-2C55-ED27-CFE274A4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FADEF514-20C3-B681-FFAD-464CFE14127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3553393A-47F8-288B-5776-19A2FB5C5779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EE4E0104-F85F-5EBB-F772-9AEA6B01B3BB}"/>
              </a:ext>
            </a:extLst>
          </p:cNvPr>
          <p:cNvSpPr/>
          <p:nvPr/>
        </p:nvSpPr>
        <p:spPr>
          <a:xfrm>
            <a:off x="5867400" y="657403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252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40857"/>
            <a:ext cx="457200" cy="407987"/>
            <a:chOff x="0" y="-57150"/>
            <a:chExt cx="609600" cy="543983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715170" y="-7715173"/>
            <a:ext cx="2933859" cy="18364201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1619155" y="6761674"/>
            <a:ext cx="1758690" cy="1810749"/>
          </a:xfrm>
          <a:custGeom>
            <a:avLst/>
            <a:gdLst/>
            <a:ahLst/>
            <a:cxnLst/>
            <a:rect l="l" t="t" r="r" b="b"/>
            <a:pathLst>
              <a:path w="1758690" h="1810749">
                <a:moveTo>
                  <a:pt x="0" y="0"/>
                </a:moveTo>
                <a:lnTo>
                  <a:pt x="1758689" y="0"/>
                </a:lnTo>
                <a:lnTo>
                  <a:pt x="1758689" y="1810748"/>
                </a:lnTo>
                <a:lnTo>
                  <a:pt x="0" y="181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301E76D7-F31E-06C4-7A62-80E9A49B5A23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1373572" y="3215496"/>
            <a:chExt cx="7609205" cy="2915024"/>
          </a:xfrm>
        </p:grpSpPr>
        <p:grpSp>
          <p:nvGrpSpPr>
            <p:cNvPr id="11" name="Group 11"/>
            <p:cNvGrpSpPr/>
            <p:nvPr/>
          </p:nvGrpSpPr>
          <p:grpSpPr>
            <a:xfrm>
              <a:off x="1373572" y="3215496"/>
              <a:ext cx="7609205" cy="2915024"/>
              <a:chOff x="0" y="-9525"/>
              <a:chExt cx="1800259" cy="6896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8591"/>
                <a:ext cx="1800259" cy="671548"/>
              </a:xfrm>
              <a:custGeom>
                <a:avLst/>
                <a:gdLst/>
                <a:ahLst/>
                <a:cxnLst/>
                <a:rect l="l" t="t" r="r" b="b"/>
                <a:pathLst>
                  <a:path w="1800259" h="671548">
                    <a:moveTo>
                      <a:pt x="57764" y="0"/>
                    </a:moveTo>
                    <a:lnTo>
                      <a:pt x="1742495" y="0"/>
                    </a:lnTo>
                    <a:cubicBezTo>
                      <a:pt x="1757815" y="0"/>
                      <a:pt x="1772507" y="6086"/>
                      <a:pt x="1783340" y="16919"/>
                    </a:cubicBezTo>
                    <a:cubicBezTo>
                      <a:pt x="1794173" y="27752"/>
                      <a:pt x="1800259" y="42444"/>
                      <a:pt x="1800259" y="57764"/>
                    </a:cubicBezTo>
                    <a:lnTo>
                      <a:pt x="1800259" y="613784"/>
                    </a:lnTo>
                    <a:cubicBezTo>
                      <a:pt x="1800259" y="629104"/>
                      <a:pt x="1794173" y="643797"/>
                      <a:pt x="1783340" y="654630"/>
                    </a:cubicBezTo>
                    <a:cubicBezTo>
                      <a:pt x="1772507" y="665462"/>
                      <a:pt x="1757815" y="671548"/>
                      <a:pt x="1742495" y="671548"/>
                    </a:cubicBezTo>
                    <a:lnTo>
                      <a:pt x="57764" y="671548"/>
                    </a:lnTo>
                    <a:cubicBezTo>
                      <a:pt x="42444" y="671548"/>
                      <a:pt x="27752" y="665462"/>
                      <a:pt x="16919" y="654630"/>
                    </a:cubicBezTo>
                    <a:cubicBezTo>
                      <a:pt x="6086" y="643797"/>
                      <a:pt x="0" y="629104"/>
                      <a:pt x="0" y="613784"/>
                    </a:cubicBezTo>
                    <a:lnTo>
                      <a:pt x="0" y="57764"/>
                    </a:lnTo>
                    <a:cubicBezTo>
                      <a:pt x="0" y="42444"/>
                      <a:pt x="6086" y="27752"/>
                      <a:pt x="16919" y="16919"/>
                    </a:cubicBezTo>
                    <a:cubicBezTo>
                      <a:pt x="27752" y="6086"/>
                      <a:pt x="42444" y="0"/>
                      <a:pt x="57764" y="0"/>
                    </a:cubicBezTo>
                    <a:close/>
                  </a:path>
                </a:pathLst>
              </a:custGeom>
              <a:solidFill>
                <a:srgbClr val="0E1924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1800259" cy="681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3733800" y="3564424"/>
              <a:ext cx="0" cy="2304220"/>
            </a:xfrm>
            <a:prstGeom prst="line">
              <a:avLst/>
            </a:prstGeom>
            <a:ln w="28575" cap="rnd">
              <a:solidFill>
                <a:srgbClr val="FFBD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58091" y="3923221"/>
              <a:ext cx="1564094" cy="1499575"/>
            </a:xfrm>
            <a:custGeom>
              <a:avLst/>
              <a:gdLst/>
              <a:ahLst/>
              <a:cxnLst/>
              <a:rect l="l" t="t" r="r" b="b"/>
              <a:pathLst>
                <a:path w="1855823" h="1779270">
                  <a:moveTo>
                    <a:pt x="0" y="0"/>
                  </a:moveTo>
                  <a:lnTo>
                    <a:pt x="1855823" y="0"/>
                  </a:lnTo>
                  <a:lnTo>
                    <a:pt x="1855823" y="1779270"/>
                  </a:lnTo>
                  <a:lnTo>
                    <a:pt x="0" y="1779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21E86861-C38C-B3AE-F49A-4B0D16EEAB47}"/>
                </a:ext>
              </a:extLst>
            </p:cNvPr>
            <p:cNvGrpSpPr/>
            <p:nvPr/>
          </p:nvGrpSpPr>
          <p:grpSpPr>
            <a:xfrm>
              <a:off x="4030446" y="3980037"/>
              <a:ext cx="4055320" cy="1447494"/>
              <a:chOff x="4412551" y="4425363"/>
              <a:chExt cx="4055320" cy="1373433"/>
            </a:xfrm>
          </p:grpSpPr>
          <p:sp>
            <p:nvSpPr>
              <p:cNvPr id="32" name="TextBox 32"/>
              <p:cNvSpPr txBox="1"/>
              <p:nvPr/>
            </p:nvSpPr>
            <p:spPr>
              <a:xfrm>
                <a:off x="4417081" y="4425363"/>
                <a:ext cx="3658493" cy="35286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  <a:ea typeface="TT Interphases Bold"/>
                    <a:cs typeface="TT Interphases Bold"/>
                    <a:sym typeface="TT Interphases Bold"/>
                  </a:rPr>
                  <a:t>Login dos </a:t>
                </a:r>
                <a:r>
                  <a:rPr lang="en-US" sz="3200" b="1" dirty="0" err="1">
                    <a:solidFill>
                      <a:srgbClr val="08ADAD"/>
                    </a:solidFill>
                    <a:latin typeface="Century Gothic" panose="020B0502020202020204" pitchFamily="34" charset="0"/>
                    <a:ea typeface="TT Interphases Bold"/>
                    <a:cs typeface="TT Interphases Bold"/>
                    <a:sym typeface="TT Interphases Bold"/>
                  </a:rPr>
                  <a:t>usuários</a:t>
                </a:r>
                <a:endParaRPr lang="en-US" sz="3200" b="1" dirty="0">
                  <a:solidFill>
                    <a:srgbClr val="08ADAD"/>
                  </a:solidFill>
                  <a:latin typeface="Century Gothic" panose="020B0502020202020204" pitchFamily="34" charset="0"/>
                  <a:ea typeface="TT Interphases Bold"/>
                  <a:cs typeface="TT Interphases Bold"/>
                  <a:sym typeface="TT Interphases Bold"/>
                </a:endParaRP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4412551" y="4981115"/>
                <a:ext cx="4055320" cy="8176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pt-BR" sz="2800" dirty="0">
                    <a:solidFill>
                      <a:schemeClr val="bg1"/>
                    </a:solidFill>
                    <a:effectLst/>
                    <a:latin typeface="TT Interphases" panose="020B0604020202020204" charset="0"/>
                    <a:ea typeface="Calibri" panose="020F0502020204030204" pitchFamily="34" charset="0"/>
                  </a:rPr>
                  <a:t>O sistema deve permitir que usuários façam login.</a:t>
                </a:r>
                <a:endParaRPr lang="en-US" sz="2800" dirty="0">
                  <a:solidFill>
                    <a:schemeClr val="bg1"/>
                  </a:solidFill>
                  <a:latin typeface="TT Interphases" panose="020B0604020202020204" charset="0"/>
                  <a:ea typeface="TT Interphases"/>
                  <a:cs typeface="TT Interphases"/>
                  <a:sym typeface="TT Interphases"/>
                </a:endParaRPr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6F21E9EF-B522-CD42-F3AB-A055C1CF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11</a:t>
            </a:fld>
            <a:endParaRPr lang="en-US" dirty="0">
              <a:solidFill>
                <a:srgbClr val="0E1924"/>
              </a:solidFill>
            </a:endParaRPr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BC22A5-0580-2724-15AF-84560166F4A3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6E041F1-C900-3AD6-BF77-6875F9C13B9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9DAB57E2-2EC7-E660-89DE-949AA8E5D7F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5" name="AutoShape 14">
            <a:extLst>
              <a:ext uri="{FF2B5EF4-FFF2-40B4-BE49-F238E27FC236}">
                <a16:creationId xmlns:a16="http://schemas.microsoft.com/office/drawing/2014/main" id="{A7071747-0F1C-9D5D-19BE-F0558C2ED40A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AFCF26D3-643F-D7FF-508A-5202DF39FCC2}"/>
              </a:ext>
            </a:extLst>
          </p:cNvPr>
          <p:cNvGrpSpPr/>
          <p:nvPr/>
        </p:nvGrpSpPr>
        <p:grpSpPr>
          <a:xfrm>
            <a:off x="4030447" y="6639511"/>
            <a:ext cx="4672904" cy="2474955"/>
            <a:chOff x="4030447" y="6488351"/>
            <a:chExt cx="4672904" cy="2474955"/>
          </a:xfrm>
        </p:grpSpPr>
        <p:sp>
          <p:nvSpPr>
            <p:cNvPr id="58" name="TextBox 32">
              <a:extLst>
                <a:ext uri="{FF2B5EF4-FFF2-40B4-BE49-F238E27FC236}">
                  <a16:creationId xmlns:a16="http://schemas.microsoft.com/office/drawing/2014/main" id="{C170AD28-95C1-AA3B-7188-A1586FB472D6}"/>
                </a:ext>
              </a:extLst>
            </p:cNvPr>
            <p:cNvSpPr txBox="1"/>
            <p:nvPr/>
          </p:nvSpPr>
          <p:spPr>
            <a:xfrm>
              <a:off x="4034976" y="6488351"/>
              <a:ext cx="4668375" cy="984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Consulta em linguagem natural</a:t>
              </a:r>
            </a:p>
          </p:txBody>
        </p:sp>
        <p:sp>
          <p:nvSpPr>
            <p:cNvPr id="59" name="TextBox 33">
              <a:extLst>
                <a:ext uri="{FF2B5EF4-FFF2-40B4-BE49-F238E27FC236}">
                  <a16:creationId xmlns:a16="http://schemas.microsoft.com/office/drawing/2014/main" id="{6ADEF9C3-24DE-60AA-928D-74F90E1C4A15}"/>
                </a:ext>
              </a:extLst>
            </p:cNvPr>
            <p:cNvSpPr txBox="1"/>
            <p:nvPr/>
          </p:nvSpPr>
          <p:spPr>
            <a:xfrm>
              <a:off x="4030447" y="7670644"/>
              <a:ext cx="4358118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usuário digite uma pergunta sobre a resolução e receba uma resposta.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63" name="Freeform 29">
            <a:extLst>
              <a:ext uri="{FF2B5EF4-FFF2-40B4-BE49-F238E27FC236}">
                <a16:creationId xmlns:a16="http://schemas.microsoft.com/office/drawing/2014/main" id="{332EC24D-DA8B-8EFE-DD1A-FAF115C0BAA7}"/>
              </a:ext>
            </a:extLst>
          </p:cNvPr>
          <p:cNvSpPr/>
          <p:nvPr/>
        </p:nvSpPr>
        <p:spPr>
          <a:xfrm>
            <a:off x="1907239" y="7127201"/>
            <a:ext cx="1456462" cy="1499575"/>
          </a:xfrm>
          <a:custGeom>
            <a:avLst/>
            <a:gdLst/>
            <a:ahLst/>
            <a:cxnLst/>
            <a:rect l="l" t="t" r="r" b="b"/>
            <a:pathLst>
              <a:path w="1758690" h="1810749">
                <a:moveTo>
                  <a:pt x="0" y="0"/>
                </a:moveTo>
                <a:lnTo>
                  <a:pt x="1758689" y="0"/>
                </a:lnTo>
                <a:lnTo>
                  <a:pt x="1758689" y="1810748"/>
                </a:lnTo>
                <a:lnTo>
                  <a:pt x="0" y="181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E960706D-BE03-7E1D-D41E-3576BE84D29C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1373572" y="3215496"/>
            <a:chExt cx="7609205" cy="2915024"/>
          </a:xfrm>
        </p:grpSpPr>
        <p:grpSp>
          <p:nvGrpSpPr>
            <p:cNvPr id="70" name="Group 11">
              <a:extLst>
                <a:ext uri="{FF2B5EF4-FFF2-40B4-BE49-F238E27FC236}">
                  <a16:creationId xmlns:a16="http://schemas.microsoft.com/office/drawing/2014/main" id="{054D3916-6BCB-A0F0-5F37-FF0DA8199F85}"/>
                </a:ext>
              </a:extLst>
            </p:cNvPr>
            <p:cNvGrpSpPr/>
            <p:nvPr/>
          </p:nvGrpSpPr>
          <p:grpSpPr>
            <a:xfrm>
              <a:off x="1373572" y="3215496"/>
              <a:ext cx="7609205" cy="2915024"/>
              <a:chOff x="0" y="-9525"/>
              <a:chExt cx="1800259" cy="689664"/>
            </a:xfrm>
          </p:grpSpPr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id="{420F6202-23C1-6797-23D9-FD5FC9381EB9}"/>
                  </a:ext>
                </a:extLst>
              </p:cNvPr>
              <p:cNvSpPr/>
              <p:nvPr/>
            </p:nvSpPr>
            <p:spPr>
              <a:xfrm>
                <a:off x="0" y="8591"/>
                <a:ext cx="1800259" cy="671548"/>
              </a:xfrm>
              <a:custGeom>
                <a:avLst/>
                <a:gdLst/>
                <a:ahLst/>
                <a:cxnLst/>
                <a:rect l="l" t="t" r="r" b="b"/>
                <a:pathLst>
                  <a:path w="1800259" h="671548">
                    <a:moveTo>
                      <a:pt x="57764" y="0"/>
                    </a:moveTo>
                    <a:lnTo>
                      <a:pt x="1742495" y="0"/>
                    </a:lnTo>
                    <a:cubicBezTo>
                      <a:pt x="1757815" y="0"/>
                      <a:pt x="1772507" y="6086"/>
                      <a:pt x="1783340" y="16919"/>
                    </a:cubicBezTo>
                    <a:cubicBezTo>
                      <a:pt x="1794173" y="27752"/>
                      <a:pt x="1800259" y="42444"/>
                      <a:pt x="1800259" y="57764"/>
                    </a:cubicBezTo>
                    <a:lnTo>
                      <a:pt x="1800259" y="613784"/>
                    </a:lnTo>
                    <a:cubicBezTo>
                      <a:pt x="1800259" y="629104"/>
                      <a:pt x="1794173" y="643797"/>
                      <a:pt x="1783340" y="654630"/>
                    </a:cubicBezTo>
                    <a:cubicBezTo>
                      <a:pt x="1772507" y="665462"/>
                      <a:pt x="1757815" y="671548"/>
                      <a:pt x="1742495" y="671548"/>
                    </a:cubicBezTo>
                    <a:lnTo>
                      <a:pt x="57764" y="671548"/>
                    </a:lnTo>
                    <a:cubicBezTo>
                      <a:pt x="42444" y="671548"/>
                      <a:pt x="27752" y="665462"/>
                      <a:pt x="16919" y="654630"/>
                    </a:cubicBezTo>
                    <a:cubicBezTo>
                      <a:pt x="6086" y="643797"/>
                      <a:pt x="0" y="629104"/>
                      <a:pt x="0" y="613784"/>
                    </a:cubicBezTo>
                    <a:lnTo>
                      <a:pt x="0" y="57764"/>
                    </a:lnTo>
                    <a:cubicBezTo>
                      <a:pt x="0" y="42444"/>
                      <a:pt x="6086" y="27752"/>
                      <a:pt x="16919" y="16919"/>
                    </a:cubicBezTo>
                    <a:cubicBezTo>
                      <a:pt x="27752" y="6086"/>
                      <a:pt x="42444" y="0"/>
                      <a:pt x="57764" y="0"/>
                    </a:cubicBezTo>
                    <a:close/>
                  </a:path>
                </a:pathLst>
              </a:custGeom>
              <a:solidFill>
                <a:srgbClr val="0E1924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77" name="TextBox 13">
                <a:extLst>
                  <a:ext uri="{FF2B5EF4-FFF2-40B4-BE49-F238E27FC236}">
                    <a16:creationId xmlns:a16="http://schemas.microsoft.com/office/drawing/2014/main" id="{C0C037AF-9BDC-7CA3-D453-3653BFD722AE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1800259" cy="681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71" name="AutoShape 14">
              <a:extLst>
                <a:ext uri="{FF2B5EF4-FFF2-40B4-BE49-F238E27FC236}">
                  <a16:creationId xmlns:a16="http://schemas.microsoft.com/office/drawing/2014/main" id="{D6F77B9A-E547-9857-370A-C6FCA91485A8}"/>
                </a:ext>
              </a:extLst>
            </p:cNvPr>
            <p:cNvSpPr/>
            <p:nvPr/>
          </p:nvSpPr>
          <p:spPr>
            <a:xfrm>
              <a:off x="3733800" y="3564424"/>
              <a:ext cx="0" cy="2304220"/>
            </a:xfrm>
            <a:prstGeom prst="line">
              <a:avLst/>
            </a:prstGeom>
            <a:ln w="28575" cap="rnd">
              <a:solidFill>
                <a:srgbClr val="FFBD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7CA42D4D-4A48-A6B4-7478-BFEC52B5E3AF}"/>
                </a:ext>
              </a:extLst>
            </p:cNvPr>
            <p:cNvGrpSpPr/>
            <p:nvPr/>
          </p:nvGrpSpPr>
          <p:grpSpPr>
            <a:xfrm>
              <a:off x="4030446" y="3980039"/>
              <a:ext cx="4714073" cy="1447495"/>
              <a:chOff x="4412551" y="4425363"/>
              <a:chExt cx="4714073" cy="1373433"/>
            </a:xfrm>
          </p:grpSpPr>
          <p:sp>
            <p:nvSpPr>
              <p:cNvPr id="74" name="TextBox 32">
                <a:extLst>
                  <a:ext uri="{FF2B5EF4-FFF2-40B4-BE49-F238E27FC236}">
                    <a16:creationId xmlns:a16="http://schemas.microsoft.com/office/drawing/2014/main" id="{53ED12C9-87FC-1380-2CB5-CF4E9B62A6F8}"/>
                  </a:ext>
                </a:extLst>
              </p:cNvPr>
              <p:cNvSpPr txBox="1"/>
              <p:nvPr/>
            </p:nvSpPr>
            <p:spPr>
              <a:xfrm>
                <a:off x="4417081" y="4425363"/>
                <a:ext cx="4709543" cy="46724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pt-BR" sz="3200" b="1" dirty="0">
                    <a:solidFill>
                      <a:srgbClr val="08ADAD"/>
                    </a:solidFill>
                    <a:latin typeface="Century Gothic" panose="020B0502020202020204" pitchFamily="34" charset="0"/>
                  </a:rPr>
                  <a:t>Histórico de consultas</a:t>
                </a:r>
              </a:p>
            </p:txBody>
          </p:sp>
          <p:sp>
            <p:nvSpPr>
              <p:cNvPr id="75" name="TextBox 33">
                <a:extLst>
                  <a:ext uri="{FF2B5EF4-FFF2-40B4-BE49-F238E27FC236}">
                    <a16:creationId xmlns:a16="http://schemas.microsoft.com/office/drawing/2014/main" id="{496DB389-4A14-4E88-A484-46504D2829F8}"/>
                  </a:ext>
                </a:extLst>
              </p:cNvPr>
              <p:cNvSpPr txBox="1"/>
              <p:nvPr/>
            </p:nvSpPr>
            <p:spPr>
              <a:xfrm>
                <a:off x="4412551" y="4981115"/>
                <a:ext cx="4055320" cy="8176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pt-BR" sz="2800" dirty="0">
                    <a:solidFill>
                      <a:schemeClr val="bg1"/>
                    </a:solidFill>
                    <a:latin typeface="TT Interphases" panose="020B0604020202020204" charset="0"/>
                    <a:ea typeface="Calibri" panose="020F0502020204030204" pitchFamily="34" charset="0"/>
                  </a:rPr>
                  <a:t>Mostra o histórico das consultas anteriores.</a:t>
                </a:r>
                <a:endParaRPr lang="en-US" sz="2800" dirty="0">
                  <a:solidFill>
                    <a:schemeClr val="bg1"/>
                  </a:solidFill>
                  <a:latin typeface="TT Interphases" panose="020B0604020202020204" charset="0"/>
                  <a:ea typeface="TT Interphases"/>
                  <a:cs typeface="TT Interphases"/>
                  <a:sym typeface="TT Interphases"/>
                </a:endParaRPr>
              </a:p>
            </p:txBody>
          </p:sp>
        </p:grpSp>
      </p:grpSp>
      <p:sp>
        <p:nvSpPr>
          <p:cNvPr id="78" name="Freeform 30">
            <a:extLst>
              <a:ext uri="{FF2B5EF4-FFF2-40B4-BE49-F238E27FC236}">
                <a16:creationId xmlns:a16="http://schemas.microsoft.com/office/drawing/2014/main" id="{988B2438-AD2C-4B15-6753-82BD8F569FB6}"/>
              </a:ext>
            </a:extLst>
          </p:cNvPr>
          <p:cNvSpPr/>
          <p:nvPr/>
        </p:nvSpPr>
        <p:spPr>
          <a:xfrm>
            <a:off x="9581918" y="3939107"/>
            <a:ext cx="1826160" cy="1540823"/>
          </a:xfrm>
          <a:custGeom>
            <a:avLst/>
            <a:gdLst/>
            <a:ahLst/>
            <a:cxnLst/>
            <a:rect l="l" t="t" r="r" b="b"/>
            <a:pathLst>
              <a:path w="2045646" h="1726014">
                <a:moveTo>
                  <a:pt x="0" y="0"/>
                </a:moveTo>
                <a:lnTo>
                  <a:pt x="2045646" y="0"/>
                </a:lnTo>
                <a:lnTo>
                  <a:pt x="2045646" y="1726013"/>
                </a:lnTo>
                <a:lnTo>
                  <a:pt x="0" y="1726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45557F24-1763-0270-B6A6-E0D9F34FCFD4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73EE4578-7B4F-CE2D-FA49-FDBBCBA9929B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6" name="TextBox 13">
              <a:extLst>
                <a:ext uri="{FF2B5EF4-FFF2-40B4-BE49-F238E27FC236}">
                  <a16:creationId xmlns:a16="http://schemas.microsoft.com/office/drawing/2014/main" id="{B0811D3D-095F-A77C-32CC-F3133645023B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1" name="AutoShape 14">
            <a:extLst>
              <a:ext uri="{FF2B5EF4-FFF2-40B4-BE49-F238E27FC236}">
                <a16:creationId xmlns:a16="http://schemas.microsoft.com/office/drawing/2014/main" id="{7DE0071D-3660-8C52-A78E-0405B6FF605C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4C9160EB-8F19-C839-5ACF-170FBB6C8B0A}"/>
              </a:ext>
            </a:extLst>
          </p:cNvPr>
          <p:cNvGrpSpPr/>
          <p:nvPr/>
        </p:nvGrpSpPr>
        <p:grpSpPr>
          <a:xfrm>
            <a:off x="11952163" y="6701902"/>
            <a:ext cx="4709543" cy="2313859"/>
            <a:chOff x="4392957" y="4012168"/>
            <a:chExt cx="4709543" cy="2195468"/>
          </a:xfrm>
        </p:grpSpPr>
        <p:sp>
          <p:nvSpPr>
            <p:cNvPr id="83" name="TextBox 32">
              <a:extLst>
                <a:ext uri="{FF2B5EF4-FFF2-40B4-BE49-F238E27FC236}">
                  <a16:creationId xmlns:a16="http://schemas.microsoft.com/office/drawing/2014/main" id="{1B80BB46-AABC-ACF9-A087-050C6C734B89}"/>
                </a:ext>
              </a:extLst>
            </p:cNvPr>
            <p:cNvSpPr txBox="1"/>
            <p:nvPr/>
          </p:nvSpPr>
          <p:spPr>
            <a:xfrm>
              <a:off x="4392957" y="4012168"/>
              <a:ext cx="4709543" cy="934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Gestão da resolução (Admin)</a:t>
              </a:r>
            </a:p>
          </p:txBody>
        </p:sp>
        <p:sp>
          <p:nvSpPr>
            <p:cNvPr id="84" name="TextBox 33">
              <a:extLst>
                <a:ext uri="{FF2B5EF4-FFF2-40B4-BE49-F238E27FC236}">
                  <a16:creationId xmlns:a16="http://schemas.microsoft.com/office/drawing/2014/main" id="{6FE074D2-38DE-9753-3417-21DB0DD46779}"/>
                </a:ext>
              </a:extLst>
            </p:cNvPr>
            <p:cNvSpPr txBox="1"/>
            <p:nvPr/>
          </p:nvSpPr>
          <p:spPr>
            <a:xfrm>
              <a:off x="4412551" y="4981115"/>
              <a:ext cx="3573041" cy="12265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administrador pode gerenciar e atualizar a resolução.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769668" y="7100664"/>
            <a:ext cx="1569300" cy="1516336"/>
          </a:xfrm>
          <a:custGeom>
            <a:avLst/>
            <a:gdLst/>
            <a:ahLst/>
            <a:cxnLst/>
            <a:rect l="l" t="t" r="r" b="b"/>
            <a:pathLst>
              <a:path w="1700140" h="1642760">
                <a:moveTo>
                  <a:pt x="0" y="0"/>
                </a:moveTo>
                <a:lnTo>
                  <a:pt x="1700140" y="0"/>
                </a:lnTo>
                <a:lnTo>
                  <a:pt x="1700140" y="1642760"/>
                </a:lnTo>
                <a:lnTo>
                  <a:pt x="0" y="1642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7" name="Freeform 9">
            <a:extLst>
              <a:ext uri="{FF2B5EF4-FFF2-40B4-BE49-F238E27FC236}">
                <a16:creationId xmlns:a16="http://schemas.microsoft.com/office/drawing/2014/main" id="{8C4CEC1C-8C9A-B035-427A-148D232CBB9D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5">
            <a:extLst>
              <a:ext uri="{FF2B5EF4-FFF2-40B4-BE49-F238E27FC236}">
                <a16:creationId xmlns:a16="http://schemas.microsoft.com/office/drawing/2014/main" id="{051119DD-C206-6D3C-C3B5-917ED7326EEE}"/>
              </a:ext>
            </a:extLst>
          </p:cNvPr>
          <p:cNvGrpSpPr/>
          <p:nvPr/>
        </p:nvGrpSpPr>
        <p:grpSpPr>
          <a:xfrm rot="-5400000">
            <a:off x="7715170" y="-7715173"/>
            <a:ext cx="2933859" cy="18364201"/>
            <a:chOff x="0" y="0"/>
            <a:chExt cx="1131590" cy="5105878"/>
          </a:xfrm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1428FD11-1DB4-A0A6-D387-39563B86B0CC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TextBox 7">
              <a:extLst>
                <a:ext uri="{FF2B5EF4-FFF2-40B4-BE49-F238E27FC236}">
                  <a16:creationId xmlns:a16="http://schemas.microsoft.com/office/drawing/2014/main" id="{C77EF7A9-924F-5138-ECC9-2A55B28A1A98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42D36E35-A25F-1A98-AAEE-AB47D37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12</a:t>
            </a:fld>
            <a:endParaRPr lang="en-US" dirty="0">
              <a:solidFill>
                <a:srgbClr val="0E1924"/>
              </a:solidFill>
            </a:endParaRPr>
          </a:p>
        </p:txBody>
      </p:sp>
      <p:grpSp>
        <p:nvGrpSpPr>
          <p:cNvPr id="47" name="Group 11">
            <a:extLst>
              <a:ext uri="{FF2B5EF4-FFF2-40B4-BE49-F238E27FC236}">
                <a16:creationId xmlns:a16="http://schemas.microsoft.com/office/drawing/2014/main" id="{6CD082A9-09BB-7D50-DBB3-55BA21CF3606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B1979A0E-8F6A-2298-08AB-E96DCAE73BE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6027B4CC-68C5-F787-4A02-F927E27C88B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48" name="AutoShape 14">
            <a:extLst>
              <a:ext uri="{FF2B5EF4-FFF2-40B4-BE49-F238E27FC236}">
                <a16:creationId xmlns:a16="http://schemas.microsoft.com/office/drawing/2014/main" id="{1E80F76D-3629-7359-CCD8-827DB0788F91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270ED21B-8157-3469-5FB6-0CDA82F75885}"/>
              </a:ext>
            </a:extLst>
          </p:cNvPr>
          <p:cNvGrpSpPr/>
          <p:nvPr/>
        </p:nvGrpSpPr>
        <p:grpSpPr>
          <a:xfrm>
            <a:off x="4133498" y="3536629"/>
            <a:ext cx="4055320" cy="2309268"/>
            <a:chOff x="4412551" y="4425363"/>
            <a:chExt cx="4055320" cy="2191114"/>
          </a:xfrm>
        </p:grpSpPr>
        <p:sp>
          <p:nvSpPr>
            <p:cNvPr id="51" name="TextBox 32">
              <a:extLst>
                <a:ext uri="{FF2B5EF4-FFF2-40B4-BE49-F238E27FC236}">
                  <a16:creationId xmlns:a16="http://schemas.microsoft.com/office/drawing/2014/main" id="{DAF0BA0B-F383-3A2A-7976-710813DAE11B}"/>
                </a:ext>
              </a:extLst>
            </p:cNvPr>
            <p:cNvSpPr txBox="1"/>
            <p:nvPr/>
          </p:nvSpPr>
          <p:spPr>
            <a:xfrm>
              <a:off x="4417081" y="4425363"/>
              <a:ext cx="365849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Upload de PDF</a:t>
              </a:r>
              <a:endParaRPr lang="pt-BR" sz="32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33">
              <a:extLst>
                <a:ext uri="{FF2B5EF4-FFF2-40B4-BE49-F238E27FC236}">
                  <a16:creationId xmlns:a16="http://schemas.microsoft.com/office/drawing/2014/main" id="{1B3399DC-3BBE-60CF-E8FF-E3377D5ED1F2}"/>
                </a:ext>
              </a:extLst>
            </p:cNvPr>
            <p:cNvSpPr txBox="1"/>
            <p:nvPr/>
          </p:nvSpPr>
          <p:spPr>
            <a:xfrm>
              <a:off x="4412551" y="4981114"/>
              <a:ext cx="4055320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administrador deve ser capaz de fazer upload de versão atualizada da resolução.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4788075E-9425-E5AE-2729-882FC30F03B6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56" name="Picture 9">
              <a:extLst>
                <a:ext uri="{FF2B5EF4-FFF2-40B4-BE49-F238E27FC236}">
                  <a16:creationId xmlns:a16="http://schemas.microsoft.com/office/drawing/2014/main" id="{697631DF-3448-1C05-3B6E-2887DC27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57" name="Freeform 10">
            <a:extLst>
              <a:ext uri="{FF2B5EF4-FFF2-40B4-BE49-F238E27FC236}">
                <a16:creationId xmlns:a16="http://schemas.microsoft.com/office/drawing/2014/main" id="{18DFF906-61FD-0857-DFCC-D454D41CF07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AAE436BD-40F1-5BD2-5EFD-0764132AC7FC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823823" y="3941476"/>
            <a:ext cx="1499575" cy="1499575"/>
          </a:xfrm>
          <a:custGeom>
            <a:avLst/>
            <a:gdLst/>
            <a:ahLst/>
            <a:cxnLst/>
            <a:rect l="l" t="t" r="r" b="b"/>
            <a:pathLst>
              <a:path w="1800250" h="1800250">
                <a:moveTo>
                  <a:pt x="0" y="0"/>
                </a:moveTo>
                <a:lnTo>
                  <a:pt x="1800251" y="0"/>
                </a:lnTo>
                <a:lnTo>
                  <a:pt x="1800251" y="1800250"/>
                </a:lnTo>
                <a:lnTo>
                  <a:pt x="0" y="1800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73D5FD9C-201E-FA6A-3CBF-B9809C9A35A2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D3951C3-C45D-ADEA-9913-8A0F35484C10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DB3ED339-7797-91A8-8F11-E7A83FA82127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3" name="AutoShape 14">
            <a:extLst>
              <a:ext uri="{FF2B5EF4-FFF2-40B4-BE49-F238E27FC236}">
                <a16:creationId xmlns:a16="http://schemas.microsoft.com/office/drawing/2014/main" id="{8E8CE5A6-E29C-E355-48ED-88100C2D2516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641421E-616B-B00F-AE50-68707D2A8A04}"/>
              </a:ext>
            </a:extLst>
          </p:cNvPr>
          <p:cNvGrpSpPr/>
          <p:nvPr/>
        </p:nvGrpSpPr>
        <p:grpSpPr>
          <a:xfrm>
            <a:off x="4034976" y="6695062"/>
            <a:ext cx="4668375" cy="2363853"/>
            <a:chOff x="4034976" y="6488351"/>
            <a:chExt cx="4668375" cy="2363853"/>
          </a:xfrm>
        </p:grpSpPr>
        <p:sp>
          <p:nvSpPr>
            <p:cNvPr id="85" name="TextBox 32">
              <a:extLst>
                <a:ext uri="{FF2B5EF4-FFF2-40B4-BE49-F238E27FC236}">
                  <a16:creationId xmlns:a16="http://schemas.microsoft.com/office/drawing/2014/main" id="{335F15C0-9E6A-3F29-9D6F-3BEC6D5508F0}"/>
                </a:ext>
              </a:extLst>
            </p:cNvPr>
            <p:cNvSpPr txBox="1"/>
            <p:nvPr/>
          </p:nvSpPr>
          <p:spPr>
            <a:xfrm>
              <a:off x="4034976" y="6488351"/>
              <a:ext cx="4668375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Processamento automático</a:t>
              </a:r>
            </a:p>
          </p:txBody>
        </p:sp>
        <p:sp>
          <p:nvSpPr>
            <p:cNvPr id="86" name="TextBox 33">
              <a:extLst>
                <a:ext uri="{FF2B5EF4-FFF2-40B4-BE49-F238E27FC236}">
                  <a16:creationId xmlns:a16="http://schemas.microsoft.com/office/drawing/2014/main" id="{70BBA862-6E9A-C4C4-3467-B810545C737F}"/>
                </a:ext>
              </a:extLst>
            </p:cNvPr>
            <p:cNvSpPr txBox="1"/>
            <p:nvPr/>
          </p:nvSpPr>
          <p:spPr>
            <a:xfrm>
              <a:off x="4046782" y="7559542"/>
              <a:ext cx="4158372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sistema deve processar automaticamente o novo PDF.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718547" y="7069754"/>
            <a:ext cx="1614468" cy="1614468"/>
          </a:xfrm>
          <a:custGeom>
            <a:avLst/>
            <a:gdLst/>
            <a:ahLst/>
            <a:cxnLst/>
            <a:rect l="l" t="t" r="r" b="b"/>
            <a:pathLst>
              <a:path w="1743100" h="1743100">
                <a:moveTo>
                  <a:pt x="0" y="0"/>
                </a:moveTo>
                <a:lnTo>
                  <a:pt x="1743100" y="0"/>
                </a:lnTo>
                <a:lnTo>
                  <a:pt x="1743100" y="1743100"/>
                </a:lnTo>
                <a:lnTo>
                  <a:pt x="0" y="174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97" name="Group 11">
            <a:extLst>
              <a:ext uri="{FF2B5EF4-FFF2-40B4-BE49-F238E27FC236}">
                <a16:creationId xmlns:a16="http://schemas.microsoft.com/office/drawing/2014/main" id="{9F2F0DD8-7018-CB66-17BD-836A53DCE507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B9F69994-D586-45CE-028E-032A2F876D6F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73627EAB-DD6E-522F-240B-3EA204CAAEB6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8" name="AutoShape 14">
            <a:extLst>
              <a:ext uri="{FF2B5EF4-FFF2-40B4-BE49-F238E27FC236}">
                <a16:creationId xmlns:a16="http://schemas.microsoft.com/office/drawing/2014/main" id="{FE8F92E0-78CA-DB17-5E1E-0B45C5CADB92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23B9DC40-ED91-5533-491C-46D85DF15682}"/>
              </a:ext>
            </a:extLst>
          </p:cNvPr>
          <p:cNvGrpSpPr/>
          <p:nvPr/>
        </p:nvGrpSpPr>
        <p:grpSpPr>
          <a:xfrm>
            <a:off x="11971758" y="3752073"/>
            <a:ext cx="4714073" cy="1878380"/>
            <a:chOff x="4412551" y="4425364"/>
            <a:chExt cx="4714073" cy="1782273"/>
          </a:xfrm>
        </p:grpSpPr>
        <p:sp>
          <p:nvSpPr>
            <p:cNvPr id="100" name="TextBox 32">
              <a:extLst>
                <a:ext uri="{FF2B5EF4-FFF2-40B4-BE49-F238E27FC236}">
                  <a16:creationId xmlns:a16="http://schemas.microsoft.com/office/drawing/2014/main" id="{47ECE492-1BE2-BAA1-461F-ECA5FA6753BE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Sistema de avaliação</a:t>
              </a:r>
            </a:p>
          </p:txBody>
        </p:sp>
        <p:sp>
          <p:nvSpPr>
            <p:cNvPr id="101" name="TextBox 33">
              <a:extLst>
                <a:ext uri="{FF2B5EF4-FFF2-40B4-BE49-F238E27FC236}">
                  <a16:creationId xmlns:a16="http://schemas.microsoft.com/office/drawing/2014/main" id="{C6B4BB94-EEE3-C194-DC76-B140A61144A3}"/>
                </a:ext>
              </a:extLst>
            </p:cNvPr>
            <p:cNvSpPr txBox="1"/>
            <p:nvPr/>
          </p:nvSpPr>
          <p:spPr>
            <a:xfrm>
              <a:off x="4412551" y="4981115"/>
              <a:ext cx="4613312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O sistema deve ter botões de "útil" ou "não ajudou" após cada resposta.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812679" y="3923534"/>
            <a:ext cx="1364639" cy="1535458"/>
          </a:xfrm>
          <a:custGeom>
            <a:avLst/>
            <a:gdLst/>
            <a:ahLst/>
            <a:cxnLst/>
            <a:rect l="l" t="t" r="r" b="b"/>
            <a:pathLst>
              <a:path w="1700140" h="1912956">
                <a:moveTo>
                  <a:pt x="0" y="0"/>
                </a:moveTo>
                <a:lnTo>
                  <a:pt x="1700140" y="0"/>
                </a:lnTo>
                <a:lnTo>
                  <a:pt x="1700140" y="1912957"/>
                </a:lnTo>
                <a:lnTo>
                  <a:pt x="0" y="1912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108" name="Group 11">
            <a:extLst>
              <a:ext uri="{FF2B5EF4-FFF2-40B4-BE49-F238E27FC236}">
                <a16:creationId xmlns:a16="http://schemas.microsoft.com/office/drawing/2014/main" id="{1076D7AC-7B9F-D7BE-5350-D485EAFCBC1F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752F9AD-4658-C049-3025-D7D9A8D31D8F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0" name="TextBox 13">
              <a:extLst>
                <a:ext uri="{FF2B5EF4-FFF2-40B4-BE49-F238E27FC236}">
                  <a16:creationId xmlns:a16="http://schemas.microsoft.com/office/drawing/2014/main" id="{EE42CC96-8D07-C60C-2C35-621FE74EE66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11" name="AutoShape 14">
            <a:extLst>
              <a:ext uri="{FF2B5EF4-FFF2-40B4-BE49-F238E27FC236}">
                <a16:creationId xmlns:a16="http://schemas.microsoft.com/office/drawing/2014/main" id="{F7C37B67-F763-E901-0285-52CFA043358A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D8438348-B90E-3E0F-C7E8-9B8177772C8E}"/>
              </a:ext>
            </a:extLst>
          </p:cNvPr>
          <p:cNvGrpSpPr/>
          <p:nvPr/>
        </p:nvGrpSpPr>
        <p:grpSpPr>
          <a:xfrm>
            <a:off x="11952163" y="6701902"/>
            <a:ext cx="4709543" cy="2313860"/>
            <a:chOff x="4392957" y="4012168"/>
            <a:chExt cx="4709543" cy="2195469"/>
          </a:xfrm>
        </p:grpSpPr>
        <p:sp>
          <p:nvSpPr>
            <p:cNvPr id="113" name="TextBox 32">
              <a:extLst>
                <a:ext uri="{FF2B5EF4-FFF2-40B4-BE49-F238E27FC236}">
                  <a16:creationId xmlns:a16="http://schemas.microsoft.com/office/drawing/2014/main" id="{AB8E779C-2D56-D625-BF07-AC4FEC9823BD}"/>
                </a:ext>
              </a:extLst>
            </p:cNvPr>
            <p:cNvSpPr txBox="1"/>
            <p:nvPr/>
          </p:nvSpPr>
          <p:spPr>
            <a:xfrm>
              <a:off x="4392957" y="4012168"/>
              <a:ext cx="4709543" cy="934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Organização do histórico</a:t>
              </a:r>
            </a:p>
          </p:txBody>
        </p:sp>
        <p:sp>
          <p:nvSpPr>
            <p:cNvPr id="114" name="TextBox 33">
              <a:extLst>
                <a:ext uri="{FF2B5EF4-FFF2-40B4-BE49-F238E27FC236}">
                  <a16:creationId xmlns:a16="http://schemas.microsoft.com/office/drawing/2014/main" id="{01F16943-A2C4-1A73-5FF9-AD5D1155B803}"/>
                </a:ext>
              </a:extLst>
            </p:cNvPr>
            <p:cNvSpPr txBox="1"/>
            <p:nvPr/>
          </p:nvSpPr>
          <p:spPr>
            <a:xfrm>
              <a:off x="4412551" y="4981115"/>
              <a:ext cx="4106443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Cada usuário deve ver suas consultas anteriores organizadas.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40" name="Freeform 40"/>
          <p:cNvSpPr/>
          <p:nvPr/>
        </p:nvSpPr>
        <p:spPr>
          <a:xfrm>
            <a:off x="9766421" y="7051598"/>
            <a:ext cx="1643225" cy="1614468"/>
          </a:xfrm>
          <a:custGeom>
            <a:avLst/>
            <a:gdLst/>
            <a:ahLst/>
            <a:cxnLst/>
            <a:rect l="l" t="t" r="r" b="b"/>
            <a:pathLst>
              <a:path w="1907904" h="1874515">
                <a:moveTo>
                  <a:pt x="0" y="0"/>
                </a:moveTo>
                <a:lnTo>
                  <a:pt x="1907903" y="0"/>
                </a:lnTo>
                <a:lnTo>
                  <a:pt x="1907903" y="1874516"/>
                </a:lnTo>
                <a:lnTo>
                  <a:pt x="0" y="1874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6" name="Freeform 9">
            <a:extLst>
              <a:ext uri="{FF2B5EF4-FFF2-40B4-BE49-F238E27FC236}">
                <a16:creationId xmlns:a16="http://schemas.microsoft.com/office/drawing/2014/main" id="{E8F72249-ACC5-B253-283B-37D263F2DB3B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677070" y="-7677075"/>
            <a:ext cx="2933859" cy="18288003"/>
            <a:chOff x="0" y="0"/>
            <a:chExt cx="1131590" cy="5105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2E79729B-EBEC-9B44-E4DC-60A8F109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13</a:t>
            </a:fld>
            <a:endParaRPr lang="en-US" dirty="0">
              <a:solidFill>
                <a:srgbClr val="0E1924"/>
              </a:solidFill>
            </a:endParaRPr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63DDD5FC-1741-EA4D-A6A3-D304F821DCAD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47" name="Picture 9">
              <a:extLst>
                <a:ext uri="{FF2B5EF4-FFF2-40B4-BE49-F238E27FC236}">
                  <a16:creationId xmlns:a16="http://schemas.microsoft.com/office/drawing/2014/main" id="{B69B2A99-9DDA-5F68-94F7-862A51FF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id="{1D609882-47CA-5802-2CC2-3A9DC22FA71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1589A1D3-4301-EA56-1B61-65DB28C8875A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Não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63D1D89D-F19C-C266-B3BC-08DFAE55AD82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CC1A8918-21C2-B55C-63D0-4D3C7FEEE44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6B662AB2-9C02-B6FB-F130-01353854708A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3" name="AutoShape 14">
            <a:extLst>
              <a:ext uri="{FF2B5EF4-FFF2-40B4-BE49-F238E27FC236}">
                <a16:creationId xmlns:a16="http://schemas.microsoft.com/office/drawing/2014/main" id="{D897B9A6-D1DB-213B-463F-27AA1D48F2AB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DDA0C5B-C3BE-4B64-4E17-CC597D40B1CC}"/>
              </a:ext>
            </a:extLst>
          </p:cNvPr>
          <p:cNvGrpSpPr/>
          <p:nvPr/>
        </p:nvGrpSpPr>
        <p:grpSpPr>
          <a:xfrm>
            <a:off x="4074795" y="3893258"/>
            <a:ext cx="4685302" cy="1596011"/>
            <a:chOff x="4353848" y="4878803"/>
            <a:chExt cx="4685302" cy="1514351"/>
          </a:xfrm>
        </p:grpSpPr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332154D0-5AAF-6A30-6F44-ED6BF20F5C02}"/>
                </a:ext>
              </a:extLst>
            </p:cNvPr>
            <p:cNvSpPr txBox="1"/>
            <p:nvPr/>
          </p:nvSpPr>
          <p:spPr>
            <a:xfrm>
              <a:off x="4353848" y="4878803"/>
              <a:ext cx="4685302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Interface web simples</a:t>
              </a: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5E4C9A89-B431-7317-E3AF-9A176BA8CE0B}"/>
                </a:ext>
              </a:extLst>
            </p:cNvPr>
            <p:cNvSpPr txBox="1"/>
            <p:nvPr/>
          </p:nvSpPr>
          <p:spPr>
            <a:xfrm>
              <a:off x="4400139" y="5575473"/>
              <a:ext cx="4055320" cy="817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ser uma interface web simples com chat.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748395" y="3940337"/>
            <a:ext cx="1753987" cy="1501852"/>
          </a:xfrm>
          <a:custGeom>
            <a:avLst/>
            <a:gdLst/>
            <a:ahLst/>
            <a:cxnLst/>
            <a:rect l="l" t="t" r="r" b="b"/>
            <a:pathLst>
              <a:path w="1899202" h="1626192">
                <a:moveTo>
                  <a:pt x="0" y="0"/>
                </a:moveTo>
                <a:lnTo>
                  <a:pt x="1899203" y="0"/>
                </a:lnTo>
                <a:lnTo>
                  <a:pt x="1899203" y="1626192"/>
                </a:lnTo>
                <a:lnTo>
                  <a:pt x="0" y="1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2375A1DC-ADB0-4893-AB9F-330A9AF30BF1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176AE53-8828-6014-6CF5-C1965BDFFF57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0" name="TextBox 13">
              <a:extLst>
                <a:ext uri="{FF2B5EF4-FFF2-40B4-BE49-F238E27FC236}">
                  <a16:creationId xmlns:a16="http://schemas.microsoft.com/office/drawing/2014/main" id="{43449A2F-E293-EF95-4923-86ABDE66C029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1" name="AutoShape 14">
            <a:extLst>
              <a:ext uri="{FF2B5EF4-FFF2-40B4-BE49-F238E27FC236}">
                <a16:creationId xmlns:a16="http://schemas.microsoft.com/office/drawing/2014/main" id="{3900B8D0-B67F-13AB-EF53-CA8B5A4F3DF6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01ADD21-19C2-0856-F8CC-2F80625436A2}"/>
              </a:ext>
            </a:extLst>
          </p:cNvPr>
          <p:cNvGrpSpPr/>
          <p:nvPr/>
        </p:nvGrpSpPr>
        <p:grpSpPr>
          <a:xfrm>
            <a:off x="4017661" y="7131198"/>
            <a:ext cx="4668375" cy="1491580"/>
            <a:chOff x="4017661" y="6929736"/>
            <a:chExt cx="4668375" cy="1491580"/>
          </a:xfrm>
        </p:grpSpPr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06752380-40F6-798C-D7FA-5CC7DAE89884}"/>
                </a:ext>
              </a:extLst>
            </p:cNvPr>
            <p:cNvSpPr txBox="1"/>
            <p:nvPr/>
          </p:nvSpPr>
          <p:spPr>
            <a:xfrm>
              <a:off x="4017661" y="6929736"/>
              <a:ext cx="4668375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Apenas web</a:t>
              </a: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8CE6E862-DD03-B956-D375-293E76C8871D}"/>
                </a:ext>
              </a:extLst>
            </p:cNvPr>
            <p:cNvSpPr txBox="1"/>
            <p:nvPr/>
          </p:nvSpPr>
          <p:spPr>
            <a:xfrm>
              <a:off x="4046782" y="7559542"/>
              <a:ext cx="4158372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Será apenas um site, sem aplicativo mobile.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818155" y="7069754"/>
            <a:ext cx="1614468" cy="1614468"/>
          </a:xfrm>
          <a:custGeom>
            <a:avLst/>
            <a:gdLst/>
            <a:ahLst/>
            <a:cxnLst/>
            <a:rect l="l" t="t" r="r" b="b"/>
            <a:pathLst>
              <a:path w="1770083" h="1770083">
                <a:moveTo>
                  <a:pt x="0" y="0"/>
                </a:moveTo>
                <a:lnTo>
                  <a:pt x="1770083" y="0"/>
                </a:lnTo>
                <a:lnTo>
                  <a:pt x="1770083" y="1770082"/>
                </a:lnTo>
                <a:lnTo>
                  <a:pt x="0" y="177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32DE7176-8B85-45FA-F879-669BADE73447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63F00D7-7309-A52D-E319-C297DD078D38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C2EB30C3-6D75-C4D5-215E-BCE6E9E441CF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9" name="AutoShape 14">
            <a:extLst>
              <a:ext uri="{FF2B5EF4-FFF2-40B4-BE49-F238E27FC236}">
                <a16:creationId xmlns:a16="http://schemas.microsoft.com/office/drawing/2014/main" id="{767EF27C-9BFF-5F78-98A6-35FEC01E2064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57FBF2A0-E38F-702A-CDD5-4DF76234A1FF}"/>
              </a:ext>
            </a:extLst>
          </p:cNvPr>
          <p:cNvGrpSpPr/>
          <p:nvPr/>
        </p:nvGrpSpPr>
        <p:grpSpPr>
          <a:xfrm>
            <a:off x="11971758" y="3536629"/>
            <a:ext cx="4714073" cy="2309268"/>
            <a:chOff x="4412551" y="4425364"/>
            <a:chExt cx="4714073" cy="2191115"/>
          </a:xfrm>
        </p:grpSpPr>
        <p:sp>
          <p:nvSpPr>
            <p:cNvPr id="71" name="TextBox 32">
              <a:extLst>
                <a:ext uri="{FF2B5EF4-FFF2-40B4-BE49-F238E27FC236}">
                  <a16:creationId xmlns:a16="http://schemas.microsoft.com/office/drawing/2014/main" id="{387E7288-37C8-23B2-35BF-47B32FA18698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Acesso público</a:t>
              </a:r>
            </a:p>
          </p:txBody>
        </p:sp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D94A28B-01CE-9161-C4F0-04C8454D3802}"/>
                </a:ext>
              </a:extLst>
            </p:cNvPr>
            <p:cNvSpPr txBox="1"/>
            <p:nvPr/>
          </p:nvSpPr>
          <p:spPr>
            <a:xfrm>
              <a:off x="4412551" y="4981115"/>
              <a:ext cx="4411242" cy="16353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A resolução deve estar disponível para estudantes, servidores e comunidade em geral.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784426" y="3916797"/>
            <a:ext cx="1421145" cy="1548932"/>
          </a:xfrm>
          <a:custGeom>
            <a:avLst/>
            <a:gdLst/>
            <a:ahLst/>
            <a:cxnLst/>
            <a:rect l="l" t="t" r="r" b="b"/>
            <a:pathLst>
              <a:path w="1627949" h="1774332">
                <a:moveTo>
                  <a:pt x="0" y="0"/>
                </a:moveTo>
                <a:lnTo>
                  <a:pt x="1627949" y="0"/>
                </a:lnTo>
                <a:lnTo>
                  <a:pt x="1627949" y="1774331"/>
                </a:lnTo>
                <a:lnTo>
                  <a:pt x="0" y="1774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4" name="Group 11">
            <a:extLst>
              <a:ext uri="{FF2B5EF4-FFF2-40B4-BE49-F238E27FC236}">
                <a16:creationId xmlns:a16="http://schemas.microsoft.com/office/drawing/2014/main" id="{AD956065-300F-4704-07B4-95506DD0653D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165A425D-D1AA-67E5-005E-61252032BD0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6" name="TextBox 13">
              <a:extLst>
                <a:ext uri="{FF2B5EF4-FFF2-40B4-BE49-F238E27FC236}">
                  <a16:creationId xmlns:a16="http://schemas.microsoft.com/office/drawing/2014/main" id="{AD133D05-B250-A5C4-07CE-DBCEFA7BBC17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7" name="AutoShape 14">
            <a:extLst>
              <a:ext uri="{FF2B5EF4-FFF2-40B4-BE49-F238E27FC236}">
                <a16:creationId xmlns:a16="http://schemas.microsoft.com/office/drawing/2014/main" id="{752DCA1C-4529-AEC6-1E2E-B9D83FDA626C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75CE696D-323A-6651-0FEE-ED3C23AC0245}"/>
              </a:ext>
            </a:extLst>
          </p:cNvPr>
          <p:cNvGrpSpPr/>
          <p:nvPr/>
        </p:nvGrpSpPr>
        <p:grpSpPr>
          <a:xfrm>
            <a:off x="11955817" y="6907428"/>
            <a:ext cx="4709543" cy="1884670"/>
            <a:chOff x="4396611" y="4207177"/>
            <a:chExt cx="4709543" cy="1788239"/>
          </a:xfrm>
        </p:grpSpPr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042B296E-BD8B-E344-1CF1-E7EAF57B422E}"/>
                </a:ext>
              </a:extLst>
            </p:cNvPr>
            <p:cNvSpPr txBox="1"/>
            <p:nvPr/>
          </p:nvSpPr>
          <p:spPr>
            <a:xfrm>
              <a:off x="4396611" y="4207177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Infraestrutura estável</a:t>
              </a:r>
            </a:p>
          </p:txBody>
        </p:sp>
        <p:sp>
          <p:nvSpPr>
            <p:cNvPr id="80" name="TextBox 33">
              <a:extLst>
                <a:ext uri="{FF2B5EF4-FFF2-40B4-BE49-F238E27FC236}">
                  <a16:creationId xmlns:a16="http://schemas.microsoft.com/office/drawing/2014/main" id="{5208ED57-70F3-11EB-0901-C47E61EFF690}"/>
                </a:ext>
              </a:extLst>
            </p:cNvPr>
            <p:cNvSpPr txBox="1"/>
            <p:nvPr/>
          </p:nvSpPr>
          <p:spPr>
            <a:xfrm>
              <a:off x="4429006" y="4768894"/>
              <a:ext cx="4375939" cy="122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ser estável e ter custo operacional sustentável a longo prazo.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668543" y="7040466"/>
            <a:ext cx="1793678" cy="1636732"/>
          </a:xfrm>
          <a:custGeom>
            <a:avLst/>
            <a:gdLst/>
            <a:ahLst/>
            <a:cxnLst/>
            <a:rect l="l" t="t" r="r" b="b"/>
            <a:pathLst>
              <a:path w="2066257" h="1885460">
                <a:moveTo>
                  <a:pt x="0" y="0"/>
                </a:moveTo>
                <a:lnTo>
                  <a:pt x="2066257" y="0"/>
                </a:lnTo>
                <a:lnTo>
                  <a:pt x="2066257" y="1885460"/>
                </a:lnTo>
                <a:lnTo>
                  <a:pt x="0" y="1885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2C1AF617-4B00-7BCF-24F3-8057E9CFE356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218968" y="-7447570"/>
            <a:ext cx="3621468" cy="18516603"/>
            <a:chOff x="0" y="-47625"/>
            <a:chExt cx="1131590" cy="5153503"/>
          </a:xfrm>
        </p:grpSpPr>
        <p:sp>
          <p:nvSpPr>
            <p:cNvPr id="6" name="Freeform 6"/>
            <p:cNvSpPr/>
            <p:nvPr/>
          </p:nvSpPr>
          <p:spPr>
            <a:xfrm>
              <a:off x="198400" y="0"/>
              <a:ext cx="9331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3537A7FF-EFE1-ECC8-F215-D535E347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14</a:t>
            </a:fld>
            <a:endParaRPr lang="en-US" dirty="0">
              <a:solidFill>
                <a:srgbClr val="0E1924"/>
              </a:solidFill>
            </a:endParaRPr>
          </a:p>
        </p:txBody>
      </p:sp>
      <p:grpSp>
        <p:nvGrpSpPr>
          <p:cNvPr id="45" name="Group 8">
            <a:extLst>
              <a:ext uri="{FF2B5EF4-FFF2-40B4-BE49-F238E27FC236}">
                <a16:creationId xmlns:a16="http://schemas.microsoft.com/office/drawing/2014/main" id="{90DCCFD2-A4ED-AC87-36C8-CCE3D50D7BC8}"/>
              </a:ext>
            </a:extLst>
          </p:cNvPr>
          <p:cNvGrpSpPr/>
          <p:nvPr/>
        </p:nvGrpSpPr>
        <p:grpSpPr>
          <a:xfrm>
            <a:off x="-2" y="18833"/>
            <a:ext cx="18288000" cy="2915025"/>
            <a:chOff x="0" y="984208"/>
            <a:chExt cx="24384000" cy="3886700"/>
          </a:xfrm>
        </p:grpSpPr>
        <p:pic>
          <p:nvPicPr>
            <p:cNvPr id="47" name="Picture 9">
              <a:extLst>
                <a:ext uri="{FF2B5EF4-FFF2-40B4-BE49-F238E27FC236}">
                  <a16:creationId xmlns:a16="http://schemas.microsoft.com/office/drawing/2014/main" id="{DBA7DD6B-F15C-6D4D-44E6-14F35C4C6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37456" b="38619"/>
            <a:stretch>
              <a:fillRect/>
            </a:stretch>
          </p:blipFill>
          <p:spPr>
            <a:xfrm>
              <a:off x="0" y="984208"/>
              <a:ext cx="24384000" cy="3886700"/>
            </a:xfrm>
            <a:prstGeom prst="rect">
              <a:avLst/>
            </a:prstGeom>
          </p:spPr>
        </p:pic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id="{EAEF9E00-755D-5DE9-A024-7A74044AE9F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291B208E-8A3E-4E5E-95DB-E07244C5A085}"/>
              </a:ext>
            </a:extLst>
          </p:cNvPr>
          <p:cNvSpPr txBox="1"/>
          <p:nvPr/>
        </p:nvSpPr>
        <p:spPr>
          <a:xfrm>
            <a:off x="1702927" y="704820"/>
            <a:ext cx="14882143" cy="1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Requisitos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Não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Funcionais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39383F72-0733-DA4C-5EEE-02118432B312}"/>
              </a:ext>
            </a:extLst>
          </p:cNvPr>
          <p:cNvGrpSpPr/>
          <p:nvPr/>
        </p:nvGrpSpPr>
        <p:grpSpPr>
          <a:xfrm>
            <a:off x="1373572" y="3233751"/>
            <a:ext cx="7609205" cy="2915024"/>
            <a:chOff x="0" y="-9525"/>
            <a:chExt cx="1800259" cy="689664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4B55F119-4B68-9EF4-A788-B1D056C5CA50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CFA4009C-BBC0-73B9-BD35-203459DEDA03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3" name="AutoShape 14">
            <a:extLst>
              <a:ext uri="{FF2B5EF4-FFF2-40B4-BE49-F238E27FC236}">
                <a16:creationId xmlns:a16="http://schemas.microsoft.com/office/drawing/2014/main" id="{25D6F8AC-B7C8-CADA-E308-B9EDCC69EA3F}"/>
              </a:ext>
            </a:extLst>
          </p:cNvPr>
          <p:cNvSpPr/>
          <p:nvPr/>
        </p:nvSpPr>
        <p:spPr>
          <a:xfrm>
            <a:off x="3733800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EA5571E1-FC75-06E7-DBFF-73B42F9400C6}"/>
              </a:ext>
            </a:extLst>
          </p:cNvPr>
          <p:cNvGrpSpPr/>
          <p:nvPr/>
        </p:nvGrpSpPr>
        <p:grpSpPr>
          <a:xfrm>
            <a:off x="4074795" y="3893258"/>
            <a:ext cx="4685302" cy="1596011"/>
            <a:chOff x="4353848" y="4878803"/>
            <a:chExt cx="4685302" cy="1514351"/>
          </a:xfrm>
        </p:grpSpPr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3F7379D9-3BCD-0769-AD29-FC605699E946}"/>
                </a:ext>
              </a:extLst>
            </p:cNvPr>
            <p:cNvSpPr txBox="1"/>
            <p:nvPr/>
          </p:nvSpPr>
          <p:spPr>
            <a:xfrm>
              <a:off x="4353848" y="4878803"/>
              <a:ext cx="4685302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Suporte vários usuários</a:t>
              </a: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42A86321-114D-A48E-08E2-5469686A26A5}"/>
                </a:ext>
              </a:extLst>
            </p:cNvPr>
            <p:cNvSpPr txBox="1"/>
            <p:nvPr/>
          </p:nvSpPr>
          <p:spPr>
            <a:xfrm>
              <a:off x="4400139" y="5575473"/>
              <a:ext cx="3890708" cy="817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suportar vários estudantes e servidores.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660931" y="3910207"/>
            <a:ext cx="1786199" cy="1562113"/>
          </a:xfrm>
          <a:custGeom>
            <a:avLst/>
            <a:gdLst/>
            <a:ahLst/>
            <a:cxnLst/>
            <a:rect l="l" t="t" r="r" b="b"/>
            <a:pathLst>
              <a:path w="1833671" h="1603629">
                <a:moveTo>
                  <a:pt x="0" y="0"/>
                </a:moveTo>
                <a:lnTo>
                  <a:pt x="1833672" y="0"/>
                </a:lnTo>
                <a:lnTo>
                  <a:pt x="1833672" y="1603628"/>
                </a:lnTo>
                <a:lnTo>
                  <a:pt x="0" y="160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928DB3DE-F382-0024-D882-3E71AF6B1C06}"/>
              </a:ext>
            </a:extLst>
          </p:cNvPr>
          <p:cNvGrpSpPr/>
          <p:nvPr/>
        </p:nvGrpSpPr>
        <p:grpSpPr>
          <a:xfrm>
            <a:off x="1373571" y="6419476"/>
            <a:ext cx="7609205" cy="2915024"/>
            <a:chOff x="0" y="-9525"/>
            <a:chExt cx="1800259" cy="689664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82499D0-BC79-6DDA-C42E-3D0611697932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pPr algn="just"/>
              <a:endParaRPr lang="pt-BR" dirty="0"/>
            </a:p>
          </p:txBody>
        </p:sp>
        <p:sp>
          <p:nvSpPr>
            <p:cNvPr id="60" name="TextBox 13">
              <a:extLst>
                <a:ext uri="{FF2B5EF4-FFF2-40B4-BE49-F238E27FC236}">
                  <a16:creationId xmlns:a16="http://schemas.microsoft.com/office/drawing/2014/main" id="{498E31AC-8CED-FFC3-EFDF-FF6F6DD0B080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1" name="AutoShape 14">
            <a:extLst>
              <a:ext uri="{FF2B5EF4-FFF2-40B4-BE49-F238E27FC236}">
                <a16:creationId xmlns:a16="http://schemas.microsoft.com/office/drawing/2014/main" id="{2A987DD5-DAF9-040F-FF2D-1A88E2BB2B54}"/>
              </a:ext>
            </a:extLst>
          </p:cNvPr>
          <p:cNvSpPr/>
          <p:nvPr/>
        </p:nvSpPr>
        <p:spPr>
          <a:xfrm>
            <a:off x="3733799" y="6768404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2326CA02-0A6B-8419-4AAA-3741F64578A6}"/>
              </a:ext>
            </a:extLst>
          </p:cNvPr>
          <p:cNvGrpSpPr/>
          <p:nvPr/>
        </p:nvGrpSpPr>
        <p:grpSpPr>
          <a:xfrm>
            <a:off x="4017660" y="6915754"/>
            <a:ext cx="4989953" cy="1922468"/>
            <a:chOff x="4017660" y="6929736"/>
            <a:chExt cx="4989953" cy="1922468"/>
          </a:xfrm>
        </p:grpSpPr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C1FC5FC6-DF12-935F-BFAD-56AE4EB5BDD8}"/>
                </a:ext>
              </a:extLst>
            </p:cNvPr>
            <p:cNvSpPr txBox="1"/>
            <p:nvPr/>
          </p:nvSpPr>
          <p:spPr>
            <a:xfrm>
              <a:off x="4017660" y="6929736"/>
              <a:ext cx="498995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Linguagem diversificada</a:t>
              </a: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DAD0CB9D-60C5-526C-B2BB-A61CAF4AB54A}"/>
                </a:ext>
              </a:extLst>
            </p:cNvPr>
            <p:cNvSpPr txBox="1"/>
            <p:nvPr/>
          </p:nvSpPr>
          <p:spPr>
            <a:xfrm>
              <a:off x="4046782" y="7559542"/>
              <a:ext cx="4106618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Deve atender desde perguntas coloquiais até técnicas específicas.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557202" y="7134201"/>
            <a:ext cx="2066887" cy="1485575"/>
          </a:xfrm>
          <a:custGeom>
            <a:avLst/>
            <a:gdLst/>
            <a:ahLst/>
            <a:cxnLst/>
            <a:rect l="l" t="t" r="r" b="b"/>
            <a:pathLst>
              <a:path w="2139958" h="1538095">
                <a:moveTo>
                  <a:pt x="0" y="0"/>
                </a:moveTo>
                <a:lnTo>
                  <a:pt x="2139958" y="0"/>
                </a:lnTo>
                <a:lnTo>
                  <a:pt x="2139958" y="1538095"/>
                </a:lnTo>
                <a:lnTo>
                  <a:pt x="0" y="153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4162F968-6951-8B8C-BB06-BB2BE16FC50B}"/>
              </a:ext>
            </a:extLst>
          </p:cNvPr>
          <p:cNvGrpSpPr/>
          <p:nvPr/>
        </p:nvGrpSpPr>
        <p:grpSpPr>
          <a:xfrm>
            <a:off x="9314884" y="3233751"/>
            <a:ext cx="7609205" cy="2915024"/>
            <a:chOff x="0" y="-9525"/>
            <a:chExt cx="1800259" cy="689664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57314A75-2938-01DA-974F-8B6E595CDD15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774E3240-B515-4F91-1EF1-81FA1DF0F6F0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9" name="AutoShape 14">
            <a:extLst>
              <a:ext uri="{FF2B5EF4-FFF2-40B4-BE49-F238E27FC236}">
                <a16:creationId xmlns:a16="http://schemas.microsoft.com/office/drawing/2014/main" id="{8945613C-4059-05C1-B75A-56A536D7F14F}"/>
              </a:ext>
            </a:extLst>
          </p:cNvPr>
          <p:cNvSpPr/>
          <p:nvPr/>
        </p:nvSpPr>
        <p:spPr>
          <a:xfrm>
            <a:off x="11675112" y="3582679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341869FB-18CC-4360-3A28-86BD29F6579F}"/>
              </a:ext>
            </a:extLst>
          </p:cNvPr>
          <p:cNvGrpSpPr/>
          <p:nvPr/>
        </p:nvGrpSpPr>
        <p:grpSpPr>
          <a:xfrm>
            <a:off x="11971757" y="3536632"/>
            <a:ext cx="4714074" cy="2309268"/>
            <a:chOff x="4412550" y="4425364"/>
            <a:chExt cx="4714074" cy="2191114"/>
          </a:xfrm>
        </p:grpSpPr>
        <p:sp>
          <p:nvSpPr>
            <p:cNvPr id="71" name="TextBox 32">
              <a:extLst>
                <a:ext uri="{FF2B5EF4-FFF2-40B4-BE49-F238E27FC236}">
                  <a16:creationId xmlns:a16="http://schemas.microsoft.com/office/drawing/2014/main" id="{717D7E67-E618-BDBA-831D-F15C9C1CA994}"/>
                </a:ext>
              </a:extLst>
            </p:cNvPr>
            <p:cNvSpPr txBox="1"/>
            <p:nvPr/>
          </p:nvSpPr>
          <p:spPr>
            <a:xfrm>
              <a:off x="4417081" y="4425364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Acessibilidade </a:t>
              </a:r>
              <a:r>
                <a:rPr lang="pt-BR" sz="3200" b="1" dirty="0" err="1">
                  <a:solidFill>
                    <a:srgbClr val="08ADAD"/>
                  </a:solidFill>
                  <a:latin typeface="Century Gothic" panose="020B0502020202020204" pitchFamily="34" charset="0"/>
                </a:rPr>
                <a:t>eMAG</a:t>
              </a:r>
              <a:endParaRPr lang="pt-BR" sz="3200" b="1" dirty="0">
                <a:solidFill>
                  <a:srgbClr val="08ADA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AD5F73A-3A12-6CB6-D3B0-9CC9F4831D8A}"/>
                </a:ext>
              </a:extLst>
            </p:cNvPr>
            <p:cNvSpPr txBox="1"/>
            <p:nvPr/>
          </p:nvSpPr>
          <p:spPr>
            <a:xfrm>
              <a:off x="4412550" y="4981115"/>
              <a:ext cx="3649243" cy="163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Compatibilidade com leitores de tela, navegação por teclado e contraste adequado.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9704310" y="3900575"/>
            <a:ext cx="1581377" cy="1581377"/>
          </a:xfrm>
          <a:custGeom>
            <a:avLst/>
            <a:gdLst/>
            <a:ahLst/>
            <a:cxnLst/>
            <a:rect l="l" t="t" r="r" b="b"/>
            <a:pathLst>
              <a:path w="1897767" h="1897767">
                <a:moveTo>
                  <a:pt x="0" y="0"/>
                </a:moveTo>
                <a:lnTo>
                  <a:pt x="1897767" y="0"/>
                </a:lnTo>
                <a:lnTo>
                  <a:pt x="1897767" y="1897767"/>
                </a:lnTo>
                <a:lnTo>
                  <a:pt x="0" y="1897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4" name="Group 11">
            <a:extLst>
              <a:ext uri="{FF2B5EF4-FFF2-40B4-BE49-F238E27FC236}">
                <a16:creationId xmlns:a16="http://schemas.microsoft.com/office/drawing/2014/main" id="{1C79413B-721F-E2FF-AECF-85C316CFB681}"/>
              </a:ext>
            </a:extLst>
          </p:cNvPr>
          <p:cNvGrpSpPr/>
          <p:nvPr/>
        </p:nvGrpSpPr>
        <p:grpSpPr>
          <a:xfrm>
            <a:off x="9314883" y="6401320"/>
            <a:ext cx="7609205" cy="2915024"/>
            <a:chOff x="0" y="-9525"/>
            <a:chExt cx="1800259" cy="689664"/>
          </a:xfrm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5ACAB4E-AC1A-C1F0-05AC-A2E6B8E7FC41}"/>
                </a:ext>
              </a:extLst>
            </p:cNvPr>
            <p:cNvSpPr/>
            <p:nvPr/>
          </p:nvSpPr>
          <p:spPr>
            <a:xfrm>
              <a:off x="0" y="8591"/>
              <a:ext cx="1800259" cy="671548"/>
            </a:xfrm>
            <a:custGeom>
              <a:avLst/>
              <a:gdLst/>
              <a:ahLst/>
              <a:cxnLst/>
              <a:rect l="l" t="t" r="r" b="b"/>
              <a:pathLst>
                <a:path w="1800259" h="671548">
                  <a:moveTo>
                    <a:pt x="57764" y="0"/>
                  </a:moveTo>
                  <a:lnTo>
                    <a:pt x="1742495" y="0"/>
                  </a:lnTo>
                  <a:cubicBezTo>
                    <a:pt x="1757815" y="0"/>
                    <a:pt x="1772507" y="6086"/>
                    <a:pt x="1783340" y="16919"/>
                  </a:cubicBezTo>
                  <a:cubicBezTo>
                    <a:pt x="1794173" y="27752"/>
                    <a:pt x="1800259" y="42444"/>
                    <a:pt x="1800259" y="57764"/>
                  </a:cubicBezTo>
                  <a:lnTo>
                    <a:pt x="1800259" y="613784"/>
                  </a:lnTo>
                  <a:cubicBezTo>
                    <a:pt x="1800259" y="629104"/>
                    <a:pt x="1794173" y="643797"/>
                    <a:pt x="1783340" y="654630"/>
                  </a:cubicBezTo>
                  <a:cubicBezTo>
                    <a:pt x="1772507" y="665462"/>
                    <a:pt x="1757815" y="671548"/>
                    <a:pt x="1742495" y="671548"/>
                  </a:cubicBezTo>
                  <a:lnTo>
                    <a:pt x="57764" y="671548"/>
                  </a:lnTo>
                  <a:cubicBezTo>
                    <a:pt x="42444" y="671548"/>
                    <a:pt x="27752" y="665462"/>
                    <a:pt x="16919" y="654630"/>
                  </a:cubicBezTo>
                  <a:cubicBezTo>
                    <a:pt x="6086" y="643797"/>
                    <a:pt x="0" y="629104"/>
                    <a:pt x="0" y="613784"/>
                  </a:cubicBezTo>
                  <a:lnTo>
                    <a:pt x="0" y="57764"/>
                  </a:lnTo>
                  <a:cubicBezTo>
                    <a:pt x="0" y="42444"/>
                    <a:pt x="6086" y="27752"/>
                    <a:pt x="16919" y="16919"/>
                  </a:cubicBezTo>
                  <a:cubicBezTo>
                    <a:pt x="27752" y="6086"/>
                    <a:pt x="42444" y="0"/>
                    <a:pt x="57764" y="0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6" name="TextBox 13">
              <a:extLst>
                <a:ext uri="{FF2B5EF4-FFF2-40B4-BE49-F238E27FC236}">
                  <a16:creationId xmlns:a16="http://schemas.microsoft.com/office/drawing/2014/main" id="{F4670F43-B8CA-822D-E6F6-C497651A356E}"/>
                </a:ext>
              </a:extLst>
            </p:cNvPr>
            <p:cNvSpPr txBox="1"/>
            <p:nvPr/>
          </p:nvSpPr>
          <p:spPr>
            <a:xfrm>
              <a:off x="0" y="-9525"/>
              <a:ext cx="1800259" cy="68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7" name="AutoShape 14">
            <a:extLst>
              <a:ext uri="{FF2B5EF4-FFF2-40B4-BE49-F238E27FC236}">
                <a16:creationId xmlns:a16="http://schemas.microsoft.com/office/drawing/2014/main" id="{5809EA61-52BE-B560-1693-3DAAA980DEED}"/>
              </a:ext>
            </a:extLst>
          </p:cNvPr>
          <p:cNvSpPr/>
          <p:nvPr/>
        </p:nvSpPr>
        <p:spPr>
          <a:xfrm>
            <a:off x="11675111" y="6750248"/>
            <a:ext cx="0" cy="2304220"/>
          </a:xfrm>
          <a:prstGeom prst="line">
            <a:avLst/>
          </a:prstGeom>
          <a:ln w="285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9E8F8749-10FB-7108-52E7-55E6D1E2BE17}"/>
              </a:ext>
            </a:extLst>
          </p:cNvPr>
          <p:cNvGrpSpPr/>
          <p:nvPr/>
        </p:nvGrpSpPr>
        <p:grpSpPr>
          <a:xfrm>
            <a:off x="11955817" y="7131942"/>
            <a:ext cx="4709543" cy="1453781"/>
            <a:chOff x="4396611" y="4207177"/>
            <a:chExt cx="4709543" cy="1379397"/>
          </a:xfrm>
        </p:grpSpPr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DE718926-A010-1A5A-0775-9E0AC0A4CD31}"/>
                </a:ext>
              </a:extLst>
            </p:cNvPr>
            <p:cNvSpPr txBox="1"/>
            <p:nvPr/>
          </p:nvSpPr>
          <p:spPr>
            <a:xfrm>
              <a:off x="4396611" y="4207177"/>
              <a:ext cx="4709543" cy="46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Usabilidade intuitiva</a:t>
              </a:r>
            </a:p>
          </p:txBody>
        </p:sp>
        <p:sp>
          <p:nvSpPr>
            <p:cNvPr id="80" name="TextBox 33">
              <a:extLst>
                <a:ext uri="{FF2B5EF4-FFF2-40B4-BE49-F238E27FC236}">
                  <a16:creationId xmlns:a16="http://schemas.microsoft.com/office/drawing/2014/main" id="{E6E4AE72-5E7A-D96C-F610-D5C0EAF663EA}"/>
                </a:ext>
              </a:extLst>
            </p:cNvPr>
            <p:cNvSpPr txBox="1"/>
            <p:nvPr/>
          </p:nvSpPr>
          <p:spPr>
            <a:xfrm>
              <a:off x="4429006" y="4768894"/>
              <a:ext cx="4375939" cy="8176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ea typeface="Calibri" panose="020F0502020204030204" pitchFamily="34" charset="0"/>
                </a:rPr>
                <a:t>A IA não pode "inventar" informações.</a:t>
              </a:r>
              <a:endPara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9701936" y="7040466"/>
            <a:ext cx="1591722" cy="1636733"/>
          </a:xfrm>
          <a:custGeom>
            <a:avLst/>
            <a:gdLst/>
            <a:ahLst/>
            <a:cxnLst/>
            <a:rect l="l" t="t" r="r" b="b"/>
            <a:pathLst>
              <a:path w="1886811" h="1940166">
                <a:moveTo>
                  <a:pt x="0" y="0"/>
                </a:moveTo>
                <a:lnTo>
                  <a:pt x="1886812" y="0"/>
                </a:lnTo>
                <a:lnTo>
                  <a:pt x="1886812" y="1940166"/>
                </a:lnTo>
                <a:lnTo>
                  <a:pt x="0" y="1940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4597B65E-3F25-8C23-C2E1-2D509C46F718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5BE9A-A230-4997-A8B0-6A1416293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95E57E8-B871-48BE-A9F4-2B0648912C65}"/>
              </a:ext>
            </a:extLst>
          </p:cNvPr>
          <p:cNvSpPr txBox="1"/>
          <p:nvPr/>
        </p:nvSpPr>
        <p:spPr>
          <a:xfrm>
            <a:off x="8382000" y="723900"/>
            <a:ext cx="8763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de Casos de Uso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5AD9BBD-CDA5-DCF9-8AEB-9474270258E1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9531009-78D6-1C3E-79A8-32E37CCF043E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A1A3FC0-B0A7-E394-DCB7-28F889BDD69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369681B-7AFE-24F7-41E9-25F8625D6651}"/>
              </a:ext>
            </a:extLst>
          </p:cNvPr>
          <p:cNvSpPr txBox="1"/>
          <p:nvPr/>
        </p:nvSpPr>
        <p:spPr>
          <a:xfrm>
            <a:off x="8382000" y="3712778"/>
            <a:ext cx="7639270" cy="215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pt-BR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 casos de uso são uma ferramenta que serve para representar as interações entre usuários e as funcionalidades do sistema, facilitando o entendimento dos requisitos funcionais do software.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4BCA654-B7E1-B637-22ED-0D1F79BC8BC6}"/>
              </a:ext>
            </a:extLst>
          </p:cNvPr>
          <p:cNvSpPr txBox="1"/>
          <p:nvPr/>
        </p:nvSpPr>
        <p:spPr>
          <a:xfrm>
            <a:off x="8386293" y="6458326"/>
            <a:ext cx="7761668" cy="268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funcionalidades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Identificar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usuários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externos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suas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com o software.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Usado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fase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levantamento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;.</a:t>
            </a:r>
          </a:p>
        </p:txBody>
      </p:sp>
      <p:pic>
        <p:nvPicPr>
          <p:cNvPr id="19" name="Imagem 18" descr="Mão de pessoa">
            <a:extLst>
              <a:ext uri="{FF2B5EF4-FFF2-40B4-BE49-F238E27FC236}">
                <a16:creationId xmlns:a16="http://schemas.microsoft.com/office/drawing/2014/main" id="{D76421AD-B873-05A6-04DF-FD32FCC1D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7182" r="34123" b="6141"/>
          <a:stretch/>
        </p:blipFill>
        <p:spPr>
          <a:xfrm>
            <a:off x="982477" y="1028699"/>
            <a:ext cx="6637523" cy="837882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C47C8-51FA-F033-C948-55727513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15</a:t>
            </a:fld>
            <a:endParaRPr lang="en-US" dirty="0">
              <a:solidFill>
                <a:srgbClr val="0E1924"/>
              </a:solidFill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2CF0669-A4CB-FC60-B6D7-59717FE738AC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95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F84C9-98EB-1FBC-4FB0-9812ED83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5">
            <a:extLst>
              <a:ext uri="{FF2B5EF4-FFF2-40B4-BE49-F238E27FC236}">
                <a16:creationId xmlns:a16="http://schemas.microsoft.com/office/drawing/2014/main" id="{10429659-60B8-E96A-2607-6379E775AA98}"/>
              </a:ext>
            </a:extLst>
          </p:cNvPr>
          <p:cNvGrpSpPr/>
          <p:nvPr/>
        </p:nvGrpSpPr>
        <p:grpSpPr>
          <a:xfrm rot="-5400000">
            <a:off x="7829550" y="-7829550"/>
            <a:ext cx="2628900" cy="18288000"/>
            <a:chOff x="0" y="0"/>
            <a:chExt cx="1131590" cy="5105878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0EE5DE-129A-122C-51FB-B9B78732A6D6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0224C35F-9AD4-5359-6100-28A6E0153370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886A3544-1A6D-5106-A968-4CF574394E5B}"/>
              </a:ext>
            </a:extLst>
          </p:cNvPr>
          <p:cNvGrpSpPr/>
          <p:nvPr/>
        </p:nvGrpSpPr>
        <p:grpSpPr>
          <a:xfrm>
            <a:off x="762000" y="9140856"/>
            <a:ext cx="457200" cy="407988"/>
            <a:chOff x="0" y="-57150"/>
            <a:chExt cx="609600" cy="5439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48C4BC-A0A7-AC1F-389B-B62F285CF5E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9BAE16F-6757-F523-BDE4-8AA20606AD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8DD29BD-353A-943F-D4BB-3DFC163555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406241" y="-4251860"/>
            <a:ext cx="11304938" cy="1845858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FC7BDF9-6FEF-5FF8-2F4B-16ADC37A4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16" t="32222" r="75001" b="23334"/>
          <a:stretch/>
        </p:blipFill>
        <p:spPr>
          <a:xfrm>
            <a:off x="2728243" y="4168835"/>
            <a:ext cx="2287341" cy="3921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8185A2-8386-370B-650D-383748845915}"/>
              </a:ext>
            </a:extLst>
          </p:cNvPr>
          <p:cNvSpPr txBox="1"/>
          <p:nvPr/>
        </p:nvSpPr>
        <p:spPr>
          <a:xfrm>
            <a:off x="3033673" y="3548392"/>
            <a:ext cx="1676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ATORES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1C7C690-84D6-035B-2347-3A9631DB7C55}"/>
              </a:ext>
            </a:extLst>
          </p:cNvPr>
          <p:cNvGrpSpPr/>
          <p:nvPr/>
        </p:nvGrpSpPr>
        <p:grpSpPr>
          <a:xfrm>
            <a:off x="6706097" y="3465985"/>
            <a:ext cx="3048000" cy="2446565"/>
            <a:chOff x="6280264" y="2850040"/>
            <a:chExt cx="3048000" cy="2446565"/>
          </a:xfrm>
        </p:grpSpPr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0C08EB1-F618-0DE8-0786-8505844A2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8391" t="40631" r="52176" b="34322"/>
            <a:stretch/>
          </p:blipFill>
          <p:spPr>
            <a:xfrm>
              <a:off x="6280264" y="3086805"/>
              <a:ext cx="3048000" cy="22098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07C96DD-1D60-8D08-F4C4-CA899990C2A6}"/>
                </a:ext>
              </a:extLst>
            </p:cNvPr>
            <p:cNvSpPr txBox="1"/>
            <p:nvPr/>
          </p:nvSpPr>
          <p:spPr>
            <a:xfrm>
              <a:off x="6347208" y="2850040"/>
              <a:ext cx="29141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CASO DE USO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A347337E-D420-15B3-E912-15E419B33C3C}"/>
              </a:ext>
            </a:extLst>
          </p:cNvPr>
          <p:cNvGrpSpPr/>
          <p:nvPr/>
        </p:nvGrpSpPr>
        <p:grpSpPr>
          <a:xfrm>
            <a:off x="6287408" y="6451250"/>
            <a:ext cx="3871017" cy="2943641"/>
            <a:chOff x="6757714" y="6383513"/>
            <a:chExt cx="3871017" cy="2943641"/>
          </a:xfrm>
        </p:grpSpPr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948AA1A3-1751-1A57-E110-4DBF1200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1282" t="35173" r="7917" b="23420"/>
            <a:stretch/>
          </p:blipFill>
          <p:spPr>
            <a:xfrm>
              <a:off x="6757714" y="7117354"/>
              <a:ext cx="3871017" cy="22098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33B87D4-58E2-C523-0FF9-8DCA9C62210A}"/>
                </a:ext>
              </a:extLst>
            </p:cNvPr>
            <p:cNvSpPr txBox="1"/>
            <p:nvPr/>
          </p:nvSpPr>
          <p:spPr>
            <a:xfrm>
              <a:off x="7549552" y="6383513"/>
              <a:ext cx="22873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CENÁRIO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293D523A-F886-25B9-27D4-B7372B52048E}"/>
              </a:ext>
            </a:extLst>
          </p:cNvPr>
          <p:cNvGrpSpPr/>
          <p:nvPr/>
        </p:nvGrpSpPr>
        <p:grpSpPr>
          <a:xfrm>
            <a:off x="11430248" y="4668143"/>
            <a:ext cx="5181600" cy="3730971"/>
            <a:chOff x="11335302" y="4562975"/>
            <a:chExt cx="5181600" cy="37309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E762C6E6-A475-FDF5-5DB7-DA012B646E20}"/>
                </a:ext>
              </a:extLst>
            </p:cNvPr>
            <p:cNvGrpSpPr/>
            <p:nvPr/>
          </p:nvGrpSpPr>
          <p:grpSpPr>
            <a:xfrm>
              <a:off x="11345014" y="4562975"/>
              <a:ext cx="5171888" cy="624667"/>
              <a:chOff x="4191000" y="4681835"/>
              <a:chExt cx="5715000" cy="690265"/>
            </a:xfrm>
          </p:grpSpPr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162EE9CD-BD18-7F1F-C3F3-C52137F2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16015D5-D207-0230-7328-5D910944ED03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&lt;&lt;INCLUDE&gt;&gt;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8E80294-F94A-ACE2-2A85-35B70EDC2E54}"/>
                </a:ext>
              </a:extLst>
            </p:cNvPr>
            <p:cNvGrpSpPr/>
            <p:nvPr/>
          </p:nvGrpSpPr>
          <p:grpSpPr>
            <a:xfrm>
              <a:off x="11335302" y="5666311"/>
              <a:ext cx="5137409" cy="567818"/>
              <a:chOff x="4180268" y="5901035"/>
              <a:chExt cx="5676900" cy="627446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094458AF-FD46-EF33-7CCF-2663C2568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80268" y="6528481"/>
                <a:ext cx="56769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762EA1A-3204-5157-4F36-A5E6F3F07272}"/>
                  </a:ext>
                </a:extLst>
              </p:cNvPr>
              <p:cNvSpPr txBox="1"/>
              <p:nvPr/>
            </p:nvSpPr>
            <p:spPr>
              <a:xfrm>
                <a:off x="5647118" y="59010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&lt;&lt;EXTEND&gt;&gt;</a:t>
                </a:r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D3DE29F-8E1E-8CAB-8091-E5659F10F823}"/>
                </a:ext>
              </a:extLst>
            </p:cNvPr>
            <p:cNvGrpSpPr/>
            <p:nvPr/>
          </p:nvGrpSpPr>
          <p:grpSpPr>
            <a:xfrm>
              <a:off x="11345014" y="6704729"/>
              <a:ext cx="5171888" cy="582894"/>
              <a:chOff x="4191000" y="7048500"/>
              <a:chExt cx="5715000" cy="644105"/>
            </a:xfrm>
          </p:grpSpPr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729CFB95-335B-BE57-1480-970953B8D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7692605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3BAF16D-20BE-74C5-0099-2A0662E5E6EC}"/>
                  </a:ext>
                </a:extLst>
              </p:cNvPr>
              <p:cNvSpPr txBox="1"/>
              <p:nvPr/>
            </p:nvSpPr>
            <p:spPr>
              <a:xfrm>
                <a:off x="5537774" y="7048500"/>
                <a:ext cx="3021453" cy="510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GENERALIZAÇÃO</a:t>
                </a:r>
              </a:p>
            </p:txBody>
          </p: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BC02A79-0EB0-B650-C37A-67C2625FF1FB}"/>
                </a:ext>
              </a:extLst>
            </p:cNvPr>
            <p:cNvGrpSpPr/>
            <p:nvPr/>
          </p:nvGrpSpPr>
          <p:grpSpPr>
            <a:xfrm>
              <a:off x="11345014" y="7742278"/>
              <a:ext cx="5171888" cy="551668"/>
              <a:chOff x="4191000" y="8195004"/>
              <a:chExt cx="5715000" cy="609600"/>
            </a:xfrm>
          </p:grpSpPr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84E2D513-E14F-0D7C-62FE-7508040D7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8804604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46ACBCD-B075-D766-458C-3A226862A720}"/>
                  </a:ext>
                </a:extLst>
              </p:cNvPr>
              <p:cNvSpPr txBox="1"/>
              <p:nvPr/>
            </p:nvSpPr>
            <p:spPr>
              <a:xfrm>
                <a:off x="5676900" y="8195004"/>
                <a:ext cx="2743200" cy="510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ASSOCIAÇÃO</a:t>
                </a:r>
              </a:p>
            </p:txBody>
          </p:sp>
        </p:grp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05F2147-D1BE-EF94-A22C-5EC150B64901}"/>
              </a:ext>
            </a:extLst>
          </p:cNvPr>
          <p:cNvSpPr txBox="1"/>
          <p:nvPr/>
        </p:nvSpPr>
        <p:spPr>
          <a:xfrm>
            <a:off x="11887220" y="3683326"/>
            <a:ext cx="4267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RELACIONAMENTOS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CF81D4B9-7969-A6F0-ADE6-5408B3B4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D0B3743D-DFB2-7F57-1C56-6192862C37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rcRect t="37456" b="38619"/>
          <a:stretch>
            <a:fillRect/>
          </a:stretch>
        </p:blipFill>
        <p:spPr>
          <a:xfrm>
            <a:off x="-3" y="5267"/>
            <a:ext cx="18288002" cy="2915025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27093788-0015-F2B7-D955-69D7AAF9C645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7670D11-B004-CA01-A23D-19B347472645}"/>
              </a:ext>
            </a:extLst>
          </p:cNvPr>
          <p:cNvSpPr txBox="1"/>
          <p:nvPr/>
        </p:nvSpPr>
        <p:spPr>
          <a:xfrm>
            <a:off x="2164853" y="770282"/>
            <a:ext cx="1395829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5" name="Freeform 10">
            <a:extLst>
              <a:ext uri="{FF2B5EF4-FFF2-40B4-BE49-F238E27FC236}">
                <a16:creationId xmlns:a16="http://schemas.microsoft.com/office/drawing/2014/main" id="{D7D3D57A-D366-EA3D-D2F0-8B6AE22E86F2}"/>
              </a:ext>
            </a:extLst>
          </p:cNvPr>
          <p:cNvSpPr/>
          <p:nvPr/>
        </p:nvSpPr>
        <p:spPr>
          <a:xfrm rot="10800000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33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F5901-A8A1-865E-45CC-F1F90B33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A6D3A1-5D7B-B631-EF68-30DBD8964607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2D6A7E-6FF1-CD25-F5C2-E66F82AAF69F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E7DBFC6-C600-7A88-47B4-0D739C740B0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BA39B4-4C01-8A67-DB95-C881C377D9E8}"/>
              </a:ext>
            </a:extLst>
          </p:cNvPr>
          <p:cNvGrpSpPr/>
          <p:nvPr/>
        </p:nvGrpSpPr>
        <p:grpSpPr>
          <a:xfrm rot="-5400000">
            <a:off x="7715250" y="-7715252"/>
            <a:ext cx="2857500" cy="18288001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6A4E7C-6B59-1C8A-EE4B-13BA6C129026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6139407-1D0B-AB55-49D6-DE4D94295FA4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7800D99-94BB-2AD0-3FF0-E9D0D033C4AA}"/>
              </a:ext>
            </a:extLst>
          </p:cNvPr>
          <p:cNvSpPr txBox="1"/>
          <p:nvPr/>
        </p:nvSpPr>
        <p:spPr>
          <a:xfrm>
            <a:off x="2857502" y="765015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1A093E78-821B-0AFB-DFCA-0C1865E4B3FE}"/>
              </a:ext>
            </a:extLst>
          </p:cNvPr>
          <p:cNvSpPr txBox="1"/>
          <p:nvPr/>
        </p:nvSpPr>
        <p:spPr>
          <a:xfrm>
            <a:off x="8039164" y="9298721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712C4028-1A8B-16C5-F8F1-C59F5577D43A}"/>
              </a:ext>
            </a:extLst>
          </p:cNvPr>
          <p:cNvSpPr/>
          <p:nvPr/>
        </p:nvSpPr>
        <p:spPr>
          <a:xfrm rot="10800000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BFCFCC8-55FC-0327-A5A0-F75B55B5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EFC13C55-1A20-CABF-9BB7-F5A9ED0D1D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rcRect t="37456" b="38619"/>
          <a:stretch>
            <a:fillRect/>
          </a:stretch>
        </p:blipFill>
        <p:spPr>
          <a:xfrm>
            <a:off x="0" y="0"/>
            <a:ext cx="18288004" cy="2915025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D09221BA-A5F2-1B30-2845-59CE0A5A3D2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24BFEFD-B8A1-F2DD-BB9F-AE2E635C9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250" t="15186" r="6249" b="9259"/>
          <a:stretch>
            <a:fillRect/>
          </a:stretch>
        </p:blipFill>
        <p:spPr>
          <a:xfrm>
            <a:off x="3067049" y="3073399"/>
            <a:ext cx="12153902" cy="62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6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0D0BA-840F-CD23-147A-BDF19829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6C06453-B809-ECAE-057D-D3F75BB28E6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AC2227-BE32-A493-20D4-E0D476D8F094}"/>
              </a:ext>
            </a:extLst>
          </p:cNvPr>
          <p:cNvSpPr txBox="1"/>
          <p:nvPr/>
        </p:nvSpPr>
        <p:spPr>
          <a:xfrm>
            <a:off x="2229220" y="1554302"/>
            <a:ext cx="1347511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Login (usuário e administrador)</a:t>
            </a: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5A297B6D-8365-8848-898F-88AF5D57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2" y="4305300"/>
            <a:ext cx="16356516" cy="310919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011BFFF-96D1-15E8-C37B-86E279CC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997B275-0237-EE8F-1856-E366DFA7BDA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99CE576-1C85-8178-2291-380E123FB8B8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94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E19969-A07C-2E1C-C80A-7EEE333E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6447C1F-51AB-A5BA-7D9B-26B6EE3327F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A5DBE8-D00D-7CFD-1FD4-9D7B41A538CB}"/>
              </a:ext>
            </a:extLst>
          </p:cNvPr>
          <p:cNvSpPr txBox="1"/>
          <p:nvPr/>
        </p:nvSpPr>
        <p:spPr>
          <a:xfrm>
            <a:off x="4317589" y="1683627"/>
            <a:ext cx="965282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de novo usuário</a:t>
            </a:r>
          </a:p>
        </p:txBody>
      </p:sp>
      <p:pic>
        <p:nvPicPr>
          <p:cNvPr id="14" name="Imagem 13" descr="Diagrama">
            <a:extLst>
              <a:ext uri="{FF2B5EF4-FFF2-40B4-BE49-F238E27FC236}">
                <a16:creationId xmlns:a16="http://schemas.microsoft.com/office/drawing/2014/main" id="{CA2D95F6-F046-2E12-F25E-AEB11070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"/>
          <a:stretch/>
        </p:blipFill>
        <p:spPr>
          <a:xfrm>
            <a:off x="1406918" y="4075450"/>
            <a:ext cx="15474165" cy="358265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36F0FBC-427F-492E-9FCF-6B11299D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BB4A22C-35D5-5D92-5DCC-AE2F8FA2444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9B20E74-3D0A-9090-C7D5-41D4CFA3419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08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84131-DA33-1FEA-7258-269BF79A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67A5AFB-7E7B-BA7B-5853-959098B6D893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F7949E-DC1D-CFF2-CBBA-2BF7FD50201C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8B4B8B9-386E-18FB-232D-B2286827CD2F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8D743-4CAF-367F-B789-31FB3A8AF9E2}"/>
              </a:ext>
            </a:extLst>
          </p:cNvPr>
          <p:cNvSpPr txBox="1"/>
          <p:nvPr/>
        </p:nvSpPr>
        <p:spPr>
          <a:xfrm>
            <a:off x="7924800" y="1395551"/>
            <a:ext cx="8458200" cy="7495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Objetivo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Esta apresentação tem como foco principal  demonstrar o projeto do software que será desenvolvido para solucionar uma problemática específica, apresentando suas etapas e resultados.</a:t>
            </a:r>
          </a:p>
          <a:p>
            <a:pPr algn="just">
              <a:lnSpc>
                <a:spcPct val="150000"/>
              </a:lnSpc>
            </a:pPr>
            <a:endParaRPr lang="pt-BR" sz="2800" dirty="0">
              <a:solidFill>
                <a:srgbClr val="FFFFFF"/>
              </a:solidFill>
              <a:latin typeface="TT Interphases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Integrantes</a:t>
            </a:r>
            <a:r>
              <a:rPr lang="en-US" sz="36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Anderson Rodrigo Diniz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FFFFFF"/>
                </a:solidFill>
                <a:latin typeface="TT Interphases" panose="020B0604020202020204" charset="0"/>
              </a:rPr>
              <a:t>Euderlan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 Freire Da Silva Abreu.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Hissa Bárbara Oliveira.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Yasmin Serejo Lima.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FFFFFF"/>
                </a:solidFill>
                <a:latin typeface="TT Interphases" panose="020B0604020202020204" charset="0"/>
              </a:rPr>
              <a:t>Yuram</a:t>
            </a:r>
            <a:r>
              <a:rPr lang="pt-BR" sz="2800" dirty="0">
                <a:solidFill>
                  <a:srgbClr val="FFFFFF"/>
                </a:solidFill>
                <a:latin typeface="TT Interphases" panose="020B0604020202020204" charset="0"/>
              </a:rPr>
              <a:t> Almeida Santos.</a:t>
            </a:r>
          </a:p>
        </p:txBody>
      </p:sp>
      <p:pic>
        <p:nvPicPr>
          <p:cNvPr id="7" name="Imagem 6" descr="Tela de computador com fundo escuro">
            <a:extLst>
              <a:ext uri="{FF2B5EF4-FFF2-40B4-BE49-F238E27FC236}">
                <a16:creationId xmlns:a16="http://schemas.microsoft.com/office/drawing/2014/main" id="{36A42A16-0751-43A3-67E6-A4D05ABB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7" t="4445" r="32932" b="15544"/>
          <a:stretch/>
        </p:blipFill>
        <p:spPr>
          <a:xfrm>
            <a:off x="1287277" y="1028699"/>
            <a:ext cx="6332723" cy="822960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06D0B6-86BD-4701-69FA-6071C799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2</a:t>
            </a:fld>
            <a:endParaRPr lang="en-US" dirty="0">
              <a:solidFill>
                <a:srgbClr val="0E1924"/>
              </a:solidFill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6037A1E8-9CBF-8BCC-EBD3-11EC0521F6F3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2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AF1F9-68C7-59BE-5CFC-4A2A92B3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FEDD11-D95E-5E0F-C41B-9CB43AE6EB0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35145A-33DC-9D5C-5231-704271CE1E21}"/>
              </a:ext>
            </a:extLst>
          </p:cNvPr>
          <p:cNvSpPr txBox="1"/>
          <p:nvPr/>
        </p:nvSpPr>
        <p:spPr>
          <a:xfrm>
            <a:off x="5358578" y="1979598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F810C2D7-30D4-7D1E-17C8-F825328E7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381500"/>
            <a:ext cx="16320607" cy="303371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7352EDD-A338-5E6B-FDE9-1D10575B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226ED3E-84E3-1B1B-E280-09F84F5A8F4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2DAADF2-73C6-ED5D-35FA-E28598DC641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65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07464-4BEC-1F75-34EA-8B1CEEEF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DF13189-3EB5-F85F-0935-0FA1AD93E8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3A0899-94DF-9A48-6985-F988FFDF9FB5}"/>
              </a:ext>
            </a:extLst>
          </p:cNvPr>
          <p:cNvSpPr txBox="1"/>
          <p:nvPr/>
        </p:nvSpPr>
        <p:spPr>
          <a:xfrm>
            <a:off x="5358578" y="1073727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Ver histórico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28D1C401-0473-2B0A-7BFD-4159CBF6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69" y="3028996"/>
            <a:ext cx="13515262" cy="646382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C86EE5E-8512-B937-0D81-6D75F4B6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03247186-F786-0D3B-1A77-0132095A629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FE8E68D-0EBE-601D-6732-63AB239EE5F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58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03FAD-97A7-9B05-75DB-00994414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3F2D8DD-31F5-6C68-631F-FB56B73C4C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9A29E6-7334-0AC8-322E-741433BA586F}"/>
              </a:ext>
            </a:extLst>
          </p:cNvPr>
          <p:cNvSpPr txBox="1"/>
          <p:nvPr/>
        </p:nvSpPr>
        <p:spPr>
          <a:xfrm>
            <a:off x="5358578" y="2407063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996DCEE6-7105-17B0-B138-38EDFFC5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22" y="4464463"/>
            <a:ext cx="15857557" cy="341547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5BB47B7-7C67-7715-9B8D-A5A8B651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FEDB16B6-EFFF-ED3C-6320-1951AB581AC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E136F63-ED22-F279-D0E4-C64A2561BEE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52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FF790C-4FA7-825C-04E3-899C42E35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EBD101-04C8-55A3-37F4-76FB524AFC3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5F8F1B-0C34-14C9-A068-02BCD0D2D4DE}"/>
              </a:ext>
            </a:extLst>
          </p:cNvPr>
          <p:cNvSpPr txBox="1"/>
          <p:nvPr/>
        </p:nvSpPr>
        <p:spPr>
          <a:xfrm>
            <a:off x="5358578" y="1129145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Gerenciar resoluções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1EA1E146-75DC-A5D0-37C3-01253B70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4" y="3854409"/>
            <a:ext cx="15302753" cy="440300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22FB20-34D3-3E17-6A6E-FBD24D0B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99D0D6F-3168-F318-B592-0E40CBF654D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0F9CC71C-2550-2C62-F406-62FFCB64652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72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0E719-4FD6-A380-E8E9-9B27D185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6F66D9-E49B-ECC5-327C-862F8EA26F50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991F62-D9B4-8CC2-C7A1-95F8B3C9FE00}"/>
              </a:ext>
            </a:extLst>
          </p:cNvPr>
          <p:cNvSpPr txBox="1"/>
          <p:nvPr/>
        </p:nvSpPr>
        <p:spPr>
          <a:xfrm>
            <a:off x="5358578" y="1080655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4A6FD4CE-7D8D-1312-2CBE-18E6A84B2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34" y="3695700"/>
            <a:ext cx="15893333" cy="469084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C68323E-8A5A-4A30-4945-91D3294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5FF34FD-A6BB-656D-D073-77F321410BF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081DE834-8165-5963-165B-9F4A6CAE0D9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51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A118AA-A6EA-FA84-28CD-820330CE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7D5E5AA-5E4A-FB75-CEE4-37688C0825A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ECDDDE-652B-6F62-E888-995B1173E5F6}"/>
              </a:ext>
            </a:extLst>
          </p:cNvPr>
          <p:cNvSpPr txBox="1"/>
          <p:nvPr/>
        </p:nvSpPr>
        <p:spPr>
          <a:xfrm>
            <a:off x="5181601" y="760100"/>
            <a:ext cx="7570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Caso de Uso:</a:t>
            </a:r>
            <a:r>
              <a:rPr lang="pt-BR" sz="4800" dirty="0">
                <a:solidFill>
                  <a:srgbClr val="FFBD59"/>
                </a:solidFill>
                <a:latin typeface="TT Interphases" panose="020B0604020202020204" charset="0"/>
              </a:rPr>
              <a:t> </a:t>
            </a: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Diagrama unificado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B79334C5-B7A2-83BE-B0E4-F244A3A7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2747546"/>
            <a:ext cx="10372725" cy="677935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E1062A7-B983-1BB4-87EA-0EA3F412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F0C0A7BC-E5F2-392F-0676-01A636E1AD3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E7692A7F-3341-CF15-DC71-70811CEAD38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82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FBAA3-DCEA-4C11-49F1-7E5E0118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D7CAD2-9DA9-0D0D-4BD1-1785C09FCE0C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FF9B7B-3D08-D671-2AB9-611BDE0F4184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5A7257-E7E0-CC5C-C093-0C46C7E26018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5C1AFD6-F0ED-EA7D-A8D5-290C606AFEA0}"/>
              </a:ext>
            </a:extLst>
          </p:cNvPr>
          <p:cNvSpPr txBox="1"/>
          <p:nvPr/>
        </p:nvSpPr>
        <p:spPr>
          <a:xfrm>
            <a:off x="1447800" y="840157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Sequência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BBA83D0-2BAE-6181-C200-481EF5936F1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BB066D4-5A0F-4AA5-6E82-44214067C13D}"/>
              </a:ext>
            </a:extLst>
          </p:cNvPr>
          <p:cNvSpPr txBox="1"/>
          <p:nvPr/>
        </p:nvSpPr>
        <p:spPr>
          <a:xfrm>
            <a:off x="1482436" y="3798128"/>
            <a:ext cx="8472712" cy="250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É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ocorrem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quando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determinado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é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executado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7E9F5CA-1FB2-8619-706C-192A3694F7E6}"/>
              </a:ext>
            </a:extLst>
          </p:cNvPr>
          <p:cNvSpPr txBox="1"/>
          <p:nvPr/>
        </p:nvSpPr>
        <p:spPr>
          <a:xfrm>
            <a:off x="1482436" y="6811077"/>
            <a:ext cx="8472711" cy="2402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Vizualizar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ordem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das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interações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Analisar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mensagens</a:t>
            </a:r>
            <a:endParaRPr lang="en-US" sz="2800" dirty="0">
              <a:solidFill>
                <a:schemeClr val="bg1"/>
              </a:solidFill>
              <a:latin typeface="TT Interphases" panose="020B0604020202020204" charset="0"/>
              <a:ea typeface="TT Interphases"/>
              <a:cs typeface="TT Interphases"/>
              <a:sym typeface="TT Interphases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no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validação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lógica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9" name="Imagem 18" descr="Tela de vídeo game&#10;&#10;O conteúdo gerado por IA pode estar incorreto.">
            <a:extLst>
              <a:ext uri="{FF2B5EF4-FFF2-40B4-BE49-F238E27FC236}">
                <a16:creationId xmlns:a16="http://schemas.microsoft.com/office/drawing/2014/main" id="{B4276C2E-1B90-ADF4-DE63-825864F39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1" t="9995" r="7554" b="10070"/>
          <a:stretch/>
        </p:blipFill>
        <p:spPr>
          <a:xfrm>
            <a:off x="10591800" y="840157"/>
            <a:ext cx="6976896" cy="822188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E37B92-069C-8990-FC8F-EF932EA1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0D1438B2-33B7-9108-0393-9FC7DCB1E88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31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F1F5C-6EB4-493A-6D41-91F78484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">
            <a:extLst>
              <a:ext uri="{FF2B5EF4-FFF2-40B4-BE49-F238E27FC236}">
                <a16:creationId xmlns:a16="http://schemas.microsoft.com/office/drawing/2014/main" id="{6F2FF40D-BA5C-8468-127C-D341282D8F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6DCE6DC9-7FEB-4780-CB66-25FA3AD7B28A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2D16FB-0F24-EEFB-4658-6447FC3CA4E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817817-72D1-BE85-CB99-9AC85022C2F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5C0A4725-51F3-9033-11C2-8824264EDEDD}"/>
              </a:ext>
            </a:extLst>
          </p:cNvPr>
          <p:cNvSpPr txBox="1"/>
          <p:nvPr/>
        </p:nvSpPr>
        <p:spPr>
          <a:xfrm>
            <a:off x="2150920" y="783690"/>
            <a:ext cx="1398616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7EECAB3A-FFAF-5A95-E0DF-19402FD5E6D0}"/>
              </a:ext>
            </a:extLst>
          </p:cNvPr>
          <p:cNvGrpSpPr/>
          <p:nvPr/>
        </p:nvGrpSpPr>
        <p:grpSpPr>
          <a:xfrm>
            <a:off x="1167279" y="3843031"/>
            <a:ext cx="2287341" cy="4505931"/>
            <a:chOff x="1622560" y="3853621"/>
            <a:chExt cx="2287341" cy="4505931"/>
          </a:xfrm>
        </p:grpSpPr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E30BF34-8B00-2A3A-FA80-C146D6AA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0416" t="32222" r="75001" b="23334"/>
            <a:stretch/>
          </p:blipFill>
          <p:spPr>
            <a:xfrm>
              <a:off x="1622560" y="4438396"/>
              <a:ext cx="2287341" cy="3921156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CDB37C7-778C-ECA0-4C5A-DA3F75CB7271}"/>
                </a:ext>
              </a:extLst>
            </p:cNvPr>
            <p:cNvSpPr txBox="1"/>
            <p:nvPr/>
          </p:nvSpPr>
          <p:spPr>
            <a:xfrm>
              <a:off x="1927990" y="3853621"/>
              <a:ext cx="1676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ATORES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415AF9-B986-C5AB-42C6-CD581F05EBF8}"/>
              </a:ext>
            </a:extLst>
          </p:cNvPr>
          <p:cNvSpPr txBox="1"/>
          <p:nvPr/>
        </p:nvSpPr>
        <p:spPr>
          <a:xfrm>
            <a:off x="12042193" y="3035128"/>
            <a:ext cx="2494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OBJETOS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463EAA4-725A-994B-90AF-BD14FA6B9B9C}"/>
              </a:ext>
            </a:extLst>
          </p:cNvPr>
          <p:cNvGrpSpPr/>
          <p:nvPr/>
        </p:nvGrpSpPr>
        <p:grpSpPr>
          <a:xfrm>
            <a:off x="11727060" y="3662947"/>
            <a:ext cx="3124697" cy="1783757"/>
            <a:chOff x="11430000" y="7451900"/>
            <a:chExt cx="3871017" cy="2209800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6FB5CE79-2909-04C4-A443-E67318B9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1282" t="35173" r="7917" b="23420"/>
            <a:stretch/>
          </p:blipFill>
          <p:spPr>
            <a:xfrm>
              <a:off x="11430000" y="7451900"/>
              <a:ext cx="3871017" cy="2209800"/>
            </a:xfrm>
            <a:prstGeom prst="rect">
              <a:avLst/>
            </a:prstGeom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72A08BA6-EAD8-381F-7AE0-09F61FE9D7C3}"/>
                </a:ext>
              </a:extLst>
            </p:cNvPr>
            <p:cNvSpPr txBox="1"/>
            <p:nvPr/>
          </p:nvSpPr>
          <p:spPr>
            <a:xfrm>
              <a:off x="12639117" y="8270834"/>
              <a:ext cx="1452783" cy="571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>
                  <a:latin typeface="TT Interphases" panose="020B0604020202020204" charset="0"/>
                </a:rPr>
                <a:t>objeto</a:t>
              </a:r>
              <a:endParaRPr lang="pt-BR" sz="2400" dirty="0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7FD48DE-2549-35B1-B9D3-7446787B5986}"/>
              </a:ext>
            </a:extLst>
          </p:cNvPr>
          <p:cNvGrpSpPr/>
          <p:nvPr/>
        </p:nvGrpSpPr>
        <p:grpSpPr>
          <a:xfrm>
            <a:off x="9613797" y="5577768"/>
            <a:ext cx="7351223" cy="3563088"/>
            <a:chOff x="10007121" y="3189698"/>
            <a:chExt cx="7351223" cy="356308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ECDC026-3AA2-17CB-E0E9-E6E597A35804}"/>
                </a:ext>
              </a:extLst>
            </p:cNvPr>
            <p:cNvSpPr txBox="1"/>
            <p:nvPr/>
          </p:nvSpPr>
          <p:spPr>
            <a:xfrm>
              <a:off x="12176797" y="3189698"/>
              <a:ext cx="282583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MENSAGENS</a:t>
              </a: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603A9933-91F0-C5E1-C340-1244E88462F0}"/>
                </a:ext>
              </a:extLst>
            </p:cNvPr>
            <p:cNvGrpSpPr/>
            <p:nvPr/>
          </p:nvGrpSpPr>
          <p:grpSpPr>
            <a:xfrm>
              <a:off x="10307733" y="4432477"/>
              <a:ext cx="3859063" cy="643998"/>
              <a:chOff x="11870980" y="5788683"/>
              <a:chExt cx="3859063" cy="643998"/>
            </a:xfrm>
          </p:grpSpPr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D291CDD3-6AE1-E97D-F97C-3F29BB50A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70980" y="6432681"/>
                <a:ext cx="3859063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B004E84-48E4-BC71-8196-FAF05200BFD2}"/>
                  </a:ext>
                </a:extLst>
              </p:cNvPr>
              <p:cNvSpPr txBox="1"/>
              <p:nvPr/>
            </p:nvSpPr>
            <p:spPr>
              <a:xfrm>
                <a:off x="12235460" y="5788683"/>
                <a:ext cx="3130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Pedidos</a:t>
                </a: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F107393F-DAE8-1E77-E2F7-4A04937E2AA5}"/>
                </a:ext>
              </a:extLst>
            </p:cNvPr>
            <p:cNvGrpSpPr/>
            <p:nvPr/>
          </p:nvGrpSpPr>
          <p:grpSpPr>
            <a:xfrm>
              <a:off x="10307733" y="5600161"/>
              <a:ext cx="3859063" cy="625685"/>
              <a:chOff x="9297666" y="5223771"/>
              <a:chExt cx="3859063" cy="625685"/>
            </a:xfrm>
          </p:grpSpPr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4342552C-6425-7A25-9421-E4049517BD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97666" y="5849456"/>
                <a:ext cx="3859063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912D5328-32E0-CF26-0FFB-B648C5399462}"/>
                  </a:ext>
                </a:extLst>
              </p:cNvPr>
              <p:cNvSpPr txBox="1"/>
              <p:nvPr/>
            </p:nvSpPr>
            <p:spPr>
              <a:xfrm>
                <a:off x="9662146" y="5223771"/>
                <a:ext cx="3130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Respostas</a:t>
                </a:r>
              </a:p>
            </p:txBody>
          </p:sp>
        </p:grp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0CC0BC10-C4CF-A643-949D-8853619C792C}"/>
                </a:ext>
              </a:extLst>
            </p:cNvPr>
            <p:cNvGrpSpPr/>
            <p:nvPr/>
          </p:nvGrpSpPr>
          <p:grpSpPr>
            <a:xfrm>
              <a:off x="14468957" y="4074118"/>
              <a:ext cx="2757088" cy="2567859"/>
              <a:chOff x="14468957" y="4074118"/>
              <a:chExt cx="2757088" cy="2567859"/>
            </a:xfrm>
          </p:grpSpPr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5A3F2112-4B53-C830-472B-8CB859AB4B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47501" y="4074118"/>
                <a:ext cx="1" cy="1461858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50B6452B-675D-A021-A862-44549447B75B}"/>
                  </a:ext>
                </a:extLst>
              </p:cNvPr>
              <p:cNvGrpSpPr/>
              <p:nvPr/>
            </p:nvGrpSpPr>
            <p:grpSpPr>
              <a:xfrm>
                <a:off x="15604750" y="5498340"/>
                <a:ext cx="485501" cy="485501"/>
                <a:chOff x="4565977" y="7993212"/>
                <a:chExt cx="716742" cy="716742"/>
              </a:xfrm>
            </p:grpSpPr>
            <p:cxnSp>
              <p:nvCxnSpPr>
                <p:cNvPr id="49" name="Conector reto 48">
                  <a:extLst>
                    <a:ext uri="{FF2B5EF4-FFF2-40B4-BE49-F238E27FC236}">
                      <a16:creationId xmlns:a16="http://schemas.microsoft.com/office/drawing/2014/main" id="{3E83BB48-87DE-AEE5-AD52-288CE1237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81451" y="7993212"/>
                  <a:ext cx="685801" cy="716742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to 50">
                  <a:extLst>
                    <a:ext uri="{FF2B5EF4-FFF2-40B4-BE49-F238E27FC236}">
                      <a16:creationId xmlns:a16="http://schemas.microsoft.com/office/drawing/2014/main" id="{83ACBEEB-7D42-6ECB-DA08-D525A0DF2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581448" y="8007200"/>
                  <a:ext cx="685800" cy="716742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0E641DC9-741B-7F58-133A-3055998ED6F0}"/>
                  </a:ext>
                </a:extLst>
              </p:cNvPr>
              <p:cNvSpPr txBox="1"/>
              <p:nvPr/>
            </p:nvSpPr>
            <p:spPr>
              <a:xfrm>
                <a:off x="14468957" y="6118757"/>
                <a:ext cx="27570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Deletar/Excluir</a:t>
                </a:r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F63FC3CF-1798-0ABA-B089-B2E61A4E9AAC}"/>
                </a:ext>
              </a:extLst>
            </p:cNvPr>
            <p:cNvSpPr/>
            <p:nvPr/>
          </p:nvSpPr>
          <p:spPr>
            <a:xfrm>
              <a:off x="10007121" y="3905537"/>
              <a:ext cx="7351223" cy="2847249"/>
            </a:xfrm>
            <a:prstGeom prst="roundRect">
              <a:avLst/>
            </a:prstGeom>
            <a:noFill/>
            <a:ln w="57150">
              <a:solidFill>
                <a:srgbClr val="08A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8ADAD"/>
                </a:solidFill>
              </a:endParaRP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F6BC3F6D-165A-5E03-4DE1-E289C37B23AD}"/>
              </a:ext>
            </a:extLst>
          </p:cNvPr>
          <p:cNvGrpSpPr/>
          <p:nvPr/>
        </p:nvGrpSpPr>
        <p:grpSpPr>
          <a:xfrm>
            <a:off x="4092104" y="3328552"/>
            <a:ext cx="4708893" cy="5797784"/>
            <a:chOff x="4673524" y="3247602"/>
            <a:chExt cx="4048463" cy="5797784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0900572-C806-9D1F-1186-6FAFAF768F6B}"/>
                </a:ext>
              </a:extLst>
            </p:cNvPr>
            <p:cNvSpPr txBox="1"/>
            <p:nvPr/>
          </p:nvSpPr>
          <p:spPr>
            <a:xfrm>
              <a:off x="5074154" y="3247602"/>
              <a:ext cx="324720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LINHA DE VIDA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717FB406-9D68-24EB-0961-76A30B3FBE72}"/>
                </a:ext>
              </a:extLst>
            </p:cNvPr>
            <p:cNvGrpSpPr/>
            <p:nvPr/>
          </p:nvGrpSpPr>
          <p:grpSpPr>
            <a:xfrm>
              <a:off x="4758444" y="4370905"/>
              <a:ext cx="2034010" cy="4674481"/>
              <a:chOff x="13848341" y="4658977"/>
              <a:chExt cx="2034010" cy="4674481"/>
            </a:xfrm>
          </p:grpSpPr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90BCB9B4-6A5E-1630-FBB3-17AB74930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65347" y="4658977"/>
                <a:ext cx="0" cy="3605506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7BAF371-2994-1713-4AD0-0FA7F87397D3}"/>
                  </a:ext>
                </a:extLst>
              </p:cNvPr>
              <p:cNvSpPr txBox="1"/>
              <p:nvPr/>
            </p:nvSpPr>
            <p:spPr>
              <a:xfrm>
                <a:off x="13848341" y="8379351"/>
                <a:ext cx="203401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Ator/Objeto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B5F6CC86-77ED-EE77-BF15-FC8DB36B5C0D}"/>
                </a:ext>
              </a:extLst>
            </p:cNvPr>
            <p:cNvGrpSpPr/>
            <p:nvPr/>
          </p:nvGrpSpPr>
          <p:grpSpPr>
            <a:xfrm>
              <a:off x="6687977" y="4277767"/>
              <a:ext cx="2034010" cy="4308257"/>
              <a:chOff x="15436621" y="4607170"/>
              <a:chExt cx="2034010" cy="4308257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99C54A61-5D29-D0CA-686F-48E05D1FD212}"/>
                  </a:ext>
                </a:extLst>
              </p:cNvPr>
              <p:cNvGrpSpPr/>
              <p:nvPr/>
            </p:nvGrpSpPr>
            <p:grpSpPr>
              <a:xfrm>
                <a:off x="16320246" y="4607170"/>
                <a:ext cx="266760" cy="3720374"/>
                <a:chOff x="16433855" y="4658977"/>
                <a:chExt cx="266760" cy="3720374"/>
              </a:xfrm>
            </p:grpSpPr>
            <p:cxnSp>
              <p:nvCxnSpPr>
                <p:cNvPr id="59" name="Conector reto 58">
                  <a:extLst>
                    <a:ext uri="{FF2B5EF4-FFF2-40B4-BE49-F238E27FC236}">
                      <a16:creationId xmlns:a16="http://schemas.microsoft.com/office/drawing/2014/main" id="{2642AE09-357D-F743-8E05-4983106FC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67233" y="4658977"/>
                  <a:ext cx="0" cy="3720374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id="{2B6F600F-4909-D186-877D-89D796D5BF24}"/>
                    </a:ext>
                  </a:extLst>
                </p:cNvPr>
                <p:cNvSpPr/>
                <p:nvPr/>
              </p:nvSpPr>
              <p:spPr>
                <a:xfrm rot="5400000">
                  <a:off x="15238880" y="6385789"/>
                  <a:ext cx="2656710" cy="266760"/>
                </a:xfrm>
                <a:prstGeom prst="roundRect">
                  <a:avLst/>
                </a:prstGeom>
                <a:solidFill>
                  <a:srgbClr val="E1E1E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C81F7FE9-11FA-FB6C-A5B1-C2C018D9CB4D}"/>
                  </a:ext>
                </a:extLst>
              </p:cNvPr>
              <p:cNvSpPr txBox="1"/>
              <p:nvPr/>
            </p:nvSpPr>
            <p:spPr>
              <a:xfrm>
                <a:off x="15436621" y="8392207"/>
                <a:ext cx="20340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BD59"/>
                    </a:solidFill>
                    <a:latin typeface="Century Gothic" panose="020B0502020202020204" pitchFamily="34" charset="0"/>
                  </a:rPr>
                  <a:t>Ativação</a:t>
                </a:r>
              </a:p>
            </p:txBody>
          </p:sp>
        </p:grp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C52862E3-2BCE-93F5-F2EF-0A265C5F88DD}"/>
                </a:ext>
              </a:extLst>
            </p:cNvPr>
            <p:cNvSpPr/>
            <p:nvPr/>
          </p:nvSpPr>
          <p:spPr>
            <a:xfrm>
              <a:off x="4673524" y="4098296"/>
              <a:ext cx="4048461" cy="4824708"/>
            </a:xfrm>
            <a:prstGeom prst="roundRect">
              <a:avLst/>
            </a:prstGeom>
            <a:noFill/>
            <a:ln w="57150">
              <a:solidFill>
                <a:srgbClr val="08A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6DA09C2F-F722-E13D-D584-B02B905F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6F3C6007-1BAE-07BC-1C61-3887A023EEC1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FE044061-297F-1435-FE88-E92B2CE5FCD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07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84B10-78C1-B6BB-371A-FF8BA6D4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B45F51-2CF4-1358-EF64-12A359A1CE4C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F4728B-8A4C-1E6E-838E-20BBD687BC2B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31093A-3C48-0E8D-8AA4-F673A2780E86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1681EA-672A-2A55-502F-817C01A696E6}"/>
              </a:ext>
            </a:extLst>
          </p:cNvPr>
          <p:cNvGrpSpPr/>
          <p:nvPr/>
        </p:nvGrpSpPr>
        <p:grpSpPr>
          <a:xfrm rot="-5400000">
            <a:off x="7703806" y="-7821573"/>
            <a:ext cx="2915024" cy="18558168"/>
            <a:chOff x="0" y="0"/>
            <a:chExt cx="1131590" cy="5105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CC92BDE-7F7F-73ED-F7B1-7679C45F6518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79C7DC6-B507-851F-8F10-6D5D930D8FD7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062E325-A2B8-86CE-8646-A7C35D0681FF}"/>
              </a:ext>
            </a:extLst>
          </p:cNvPr>
          <p:cNvSpPr txBox="1"/>
          <p:nvPr/>
        </p:nvSpPr>
        <p:spPr>
          <a:xfrm>
            <a:off x="2857502" y="783690"/>
            <a:ext cx="12573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5746986F-5AC0-1579-87DF-F66CDAF91561}"/>
              </a:ext>
            </a:extLst>
          </p:cNvPr>
          <p:cNvSpPr txBox="1"/>
          <p:nvPr/>
        </p:nvSpPr>
        <p:spPr>
          <a:xfrm>
            <a:off x="7847615" y="8764599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0DB372AD-97CB-3FFB-D961-809C766F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0A240273-9B2F-6BF7-65C0-44698185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5BFB3608-6754-5298-85BE-D39DA26067A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3570A725-37D2-1A09-87EF-6C0D137C646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592F39-5324-E265-1CFA-81A3572AC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496" t="14377" r="5426" b="10563"/>
          <a:stretch>
            <a:fillRect/>
          </a:stretch>
        </p:blipFill>
        <p:spPr>
          <a:xfrm>
            <a:off x="2705100" y="3064816"/>
            <a:ext cx="12877800" cy="6173203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CE57100D-9382-5060-CB92-3CF88947681F}"/>
              </a:ext>
            </a:extLst>
          </p:cNvPr>
          <p:cNvSpPr txBox="1"/>
          <p:nvPr/>
        </p:nvSpPr>
        <p:spPr>
          <a:xfrm>
            <a:off x="8039100" y="8521805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</p:spTree>
    <p:extLst>
      <p:ext uri="{BB962C8B-B14F-4D97-AF65-F5344CB8AC3E}">
        <p14:creationId xmlns:p14="http://schemas.microsoft.com/office/powerpoint/2010/main" val="303404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ADF1E-311C-2486-6FB6-C3F68601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80D8F1F-2551-221E-6773-8320F74362C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C1C3F9-83DB-4911-C3FE-273A2C5B578E}"/>
              </a:ext>
            </a:extLst>
          </p:cNvPr>
          <p:cNvSpPr txBox="1"/>
          <p:nvPr/>
        </p:nvSpPr>
        <p:spPr>
          <a:xfrm>
            <a:off x="1600200" y="4533900"/>
            <a:ext cx="698892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702F9B0-2D5E-4333-42CA-0B1FF6FE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B6D13CF-4F9E-9B85-6E50-908880CAAB0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740C7FC-0B28-9EBA-3F4E-BF0BC2E51EE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 descr="Tabela&#10;&#10;O conteúdo gerado por IA pode estar incorreto.">
            <a:extLst>
              <a:ext uri="{FF2B5EF4-FFF2-40B4-BE49-F238E27FC236}">
                <a16:creationId xmlns:a16="http://schemas.microsoft.com/office/drawing/2014/main" id="{A5F33393-CEF6-F422-B56D-26A6484E2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05305"/>
            <a:ext cx="5903823" cy="967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85688" y="1181100"/>
            <a:ext cx="8115300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00"/>
              </a:lnSpc>
            </a:pPr>
            <a:r>
              <a:rPr lang="pt-BR" sz="9000" b="1" noProof="0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Sumário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619685" y="3238500"/>
            <a:ext cx="8115300" cy="541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Introdução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solidFill>
                  <a:srgbClr val="FFFFFF"/>
                </a:solidFill>
                <a:latin typeface="TT Interphases"/>
              </a:rPr>
              <a:t>Impactos positivos da ferramenta</a:t>
            </a:r>
            <a:endParaRPr lang="en-US" sz="3200" dirty="0">
              <a:solidFill>
                <a:srgbClr val="FFFFFF"/>
              </a:solidFill>
              <a:latin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Mercado </a:t>
            </a:r>
            <a:r>
              <a:rPr lang="en-US" sz="3200" dirty="0" err="1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atual</a:t>
            </a:r>
            <a:r>
              <a:rPr lang="en-US" sz="3200" dirty="0">
                <a:solidFill>
                  <a:schemeClr val="bg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Etapas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desenvolvimento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endParaRPr lang="en-US" sz="3200" dirty="0">
              <a:solidFill>
                <a:srgbClr val="FF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que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não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funcionais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casos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uso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32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tividade</a:t>
            </a:r>
            <a:endParaRPr lang="en-US" sz="3200" dirty="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pic>
        <p:nvPicPr>
          <p:cNvPr id="22" name="Imagem 21" descr="Interface gráfica do usuário">
            <a:extLst>
              <a:ext uri="{FF2B5EF4-FFF2-40B4-BE49-F238E27FC236}">
                <a16:creationId xmlns:a16="http://schemas.microsoft.com/office/drawing/2014/main" id="{522B3E5D-D5AC-BF30-9C0B-3F09934E7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362132" y="807919"/>
            <a:ext cx="6637524" cy="82296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D0D4CB-E741-FCBC-6CB4-A64D1C86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EF0447DE-A220-ADB9-1D04-C27C7952538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55519-B50B-20E5-0D0E-81F916A7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abela&#10;&#10;O conteúdo gerado por IA pode estar incorreto.">
            <a:extLst>
              <a:ext uri="{FF2B5EF4-FFF2-40B4-BE49-F238E27FC236}">
                <a16:creationId xmlns:a16="http://schemas.microsoft.com/office/drawing/2014/main" id="{52A707D2-FDA5-F36E-D082-C3C8D476F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8" y="156170"/>
            <a:ext cx="1752396" cy="287218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5771B5F-3E9D-E4C5-C932-EA96258CB32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A218E0-D7D2-99E7-DF51-65E2A4B51F8F}"/>
              </a:ext>
            </a:extLst>
          </p:cNvPr>
          <p:cNvSpPr txBox="1"/>
          <p:nvPr/>
        </p:nvSpPr>
        <p:spPr>
          <a:xfrm>
            <a:off x="5188511" y="457825"/>
            <a:ext cx="82074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2E3F20B-29E6-1D74-685D-9BD384104935}"/>
              </a:ext>
            </a:extLst>
          </p:cNvPr>
          <p:cNvSpPr/>
          <p:nvPr/>
        </p:nvSpPr>
        <p:spPr>
          <a:xfrm>
            <a:off x="16382999" y="156170"/>
            <a:ext cx="1752395" cy="125353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08BC60-1886-A9FB-65C3-1F3595C4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2AFE6C7-E03E-3BE8-A27A-9F0B3176E00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E58F16-FD46-3067-245A-65B69A64E39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832C036B-642C-DDD7-589C-F50CDEE5F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" b="57057"/>
          <a:stretch>
            <a:fillRect/>
          </a:stretch>
        </p:blipFill>
        <p:spPr>
          <a:xfrm>
            <a:off x="4359143" y="2447248"/>
            <a:ext cx="9866223" cy="68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B1175-0CBF-B7DF-DAFF-9BE42264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EF690B2-E31E-5B67-4019-93737AF080D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750B41-E66D-78A9-688F-36602DD1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6218325-97BE-6E01-9AD1-9914E3D138B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E4BA92A-030B-F89F-8A16-7DD56C3E21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D41EE0-5D4E-ADBB-D622-0C5E53AE31C2}"/>
              </a:ext>
            </a:extLst>
          </p:cNvPr>
          <p:cNvSpPr txBox="1"/>
          <p:nvPr/>
        </p:nvSpPr>
        <p:spPr>
          <a:xfrm>
            <a:off x="5287886" y="716742"/>
            <a:ext cx="82074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14" name="Imagem 13" descr="Tabela&#10;&#10;O conteúdo gerado por IA pode estar incorreto.">
            <a:extLst>
              <a:ext uri="{FF2B5EF4-FFF2-40B4-BE49-F238E27FC236}">
                <a16:creationId xmlns:a16="http://schemas.microsoft.com/office/drawing/2014/main" id="{98DE8462-24D8-3EB8-86C7-8C4D19EE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44114" r="-709" b="30259"/>
          <a:stretch>
            <a:fillRect/>
          </a:stretch>
        </p:blipFill>
        <p:spPr>
          <a:xfrm>
            <a:off x="2236147" y="2824235"/>
            <a:ext cx="14310967" cy="6010952"/>
          </a:xfrm>
          <a:prstGeom prst="rect">
            <a:avLst/>
          </a:prstGeom>
        </p:spPr>
      </p:pic>
      <p:pic>
        <p:nvPicPr>
          <p:cNvPr id="15" name="Imagem 14" descr="Tabela&#10;&#10;O conteúdo gerado por IA pode estar incorreto.">
            <a:extLst>
              <a:ext uri="{FF2B5EF4-FFF2-40B4-BE49-F238E27FC236}">
                <a16:creationId xmlns:a16="http://schemas.microsoft.com/office/drawing/2014/main" id="{E897CAFA-B35C-903A-2C3F-EAD874547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8" y="156170"/>
            <a:ext cx="1752396" cy="287218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6A5AD5BB-CFE7-1088-E0E9-C858204169F1}"/>
              </a:ext>
            </a:extLst>
          </p:cNvPr>
          <p:cNvSpPr/>
          <p:nvPr/>
        </p:nvSpPr>
        <p:spPr>
          <a:xfrm>
            <a:off x="16382999" y="1409700"/>
            <a:ext cx="1752395" cy="7620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63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137EC-952B-9B18-BC46-3B6A7322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BF77C27-91F1-BD16-9346-9214759ABD0F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C954DF-D6AC-AD9E-FE74-2BCBF379A21F}"/>
              </a:ext>
            </a:extLst>
          </p:cNvPr>
          <p:cNvSpPr txBox="1"/>
          <p:nvPr/>
        </p:nvSpPr>
        <p:spPr>
          <a:xfrm>
            <a:off x="5391097" y="809500"/>
            <a:ext cx="75216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28667B-98E4-5F71-7829-024783E4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9946A3E-0D71-915F-9D00-537A31632F48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B8F0ADB-F41B-9E8A-65DE-903CCF63C53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m 13" descr="Tabela&#10;&#10;O conteúdo gerado por IA pode estar incorreto.">
            <a:extLst>
              <a:ext uri="{FF2B5EF4-FFF2-40B4-BE49-F238E27FC236}">
                <a16:creationId xmlns:a16="http://schemas.microsoft.com/office/drawing/2014/main" id="{5061D405-2A30-308F-DBDA-01CA857C2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t="69705" r="-1730" b="-496"/>
          <a:stretch>
            <a:fillRect/>
          </a:stretch>
        </p:blipFill>
        <p:spPr>
          <a:xfrm>
            <a:off x="2201511" y="2774373"/>
            <a:ext cx="13900858" cy="6928716"/>
          </a:xfrm>
          <a:prstGeom prst="rect">
            <a:avLst/>
          </a:prstGeom>
        </p:spPr>
      </p:pic>
      <p:pic>
        <p:nvPicPr>
          <p:cNvPr id="15" name="Imagem 14" descr="Tabela&#10;&#10;O conteúdo gerado por IA pode estar incorreto.">
            <a:extLst>
              <a:ext uri="{FF2B5EF4-FFF2-40B4-BE49-F238E27FC236}">
                <a16:creationId xmlns:a16="http://schemas.microsoft.com/office/drawing/2014/main" id="{E68774F1-1FE2-6E17-DCD7-14585198A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8" y="156170"/>
            <a:ext cx="1752396" cy="287218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53E77A9-7787-C2EE-C44A-1112E59E6955}"/>
              </a:ext>
            </a:extLst>
          </p:cNvPr>
          <p:cNvSpPr/>
          <p:nvPr/>
        </p:nvSpPr>
        <p:spPr>
          <a:xfrm>
            <a:off x="16382999" y="1779340"/>
            <a:ext cx="1752395" cy="125353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1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A44BB8-CA20-F4B3-52FF-604C35E1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46964A3-DF92-DF11-7289-A8337935D109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8EFAA4-8D38-2014-973F-F8FC39769BAD}"/>
              </a:ext>
            </a:extLst>
          </p:cNvPr>
          <p:cNvSpPr txBox="1"/>
          <p:nvPr/>
        </p:nvSpPr>
        <p:spPr>
          <a:xfrm>
            <a:off x="531149" y="4477591"/>
            <a:ext cx="700160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0481121-E32A-8FF4-A70C-973CD8BF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12BAEFC-98AA-3516-5D66-B0AF6888B3B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3A561D8-BDE9-6CAE-3FE9-1DA1E96BA43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Tabela&#10;&#10;O conteúdo gerado por IA pode estar incorreto.">
            <a:extLst>
              <a:ext uri="{FF2B5EF4-FFF2-40B4-BE49-F238E27FC236}">
                <a16:creationId xmlns:a16="http://schemas.microsoft.com/office/drawing/2014/main" id="{662217F9-E556-BA36-C9A8-4EC20D363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70" y="1638300"/>
            <a:ext cx="8299286" cy="73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35C28-111A-1A37-7F6C-11F5E75C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BFC3211-7633-2DA4-EB06-6F08ECB24FF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1557F5-7DDD-0BC0-A7D1-A77B80140C83}"/>
              </a:ext>
            </a:extLst>
          </p:cNvPr>
          <p:cNvSpPr txBox="1"/>
          <p:nvPr/>
        </p:nvSpPr>
        <p:spPr>
          <a:xfrm>
            <a:off x="1143000" y="4312504"/>
            <a:ext cx="8001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05BB1A-1194-019F-48C6-BA19785F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946B4F2-9F69-FA5B-8276-7A6F860631E8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5545FAC-6FD7-7558-FEEE-F26086E589B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8546FFF4-3752-2CFB-8012-3D04E945A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64575"/>
            <a:ext cx="6429375" cy="87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5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FAD2C-A964-BA28-B07A-E52A28A9E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F640D1A7-55C7-6120-EA7A-FE1E5ACC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1" y="156170"/>
            <a:ext cx="1752394" cy="2387045"/>
          </a:xfrm>
          <a:prstGeom prst="rect">
            <a:avLst/>
          </a:prstGeom>
        </p:spPr>
      </p:pic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6F75D92B-7F5F-2D29-1B5C-4B3B46609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0"/>
          <a:stretch>
            <a:fillRect/>
          </a:stretch>
        </p:blipFill>
        <p:spPr>
          <a:xfrm>
            <a:off x="4653772" y="2543215"/>
            <a:ext cx="8980455" cy="6303642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69D1144-777E-3E48-1517-A7101320910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47CC8FA-C607-4E45-D99A-DC70CF332327}"/>
              </a:ext>
            </a:extLst>
          </p:cNvPr>
          <p:cNvSpPr txBox="1"/>
          <p:nvPr/>
        </p:nvSpPr>
        <p:spPr>
          <a:xfrm>
            <a:off x="5040344" y="320070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425AD7D-3A51-0EB4-050E-E350F4BB9146}"/>
              </a:ext>
            </a:extLst>
          </p:cNvPr>
          <p:cNvSpPr/>
          <p:nvPr/>
        </p:nvSpPr>
        <p:spPr>
          <a:xfrm>
            <a:off x="16383000" y="156170"/>
            <a:ext cx="1752395" cy="125353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8D9A50-E216-8ADC-E678-9A2436DD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E70AA4AF-0674-4FFD-8F35-B704A1741AD4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42ED4C6-AFC1-69C2-4159-7CB4A9E9BB82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3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C0F56-CCEF-0BF5-7CA8-05F3CD0C3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D30E83D-DA23-FAFD-1372-F9D8A8C35357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F9B4601-5D64-8F0F-E5F3-BD7B616E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B42540-8954-0BB1-43E4-CA59B3A11C58}"/>
              </a:ext>
            </a:extLst>
          </p:cNvPr>
          <p:cNvSpPr txBox="1"/>
          <p:nvPr/>
        </p:nvSpPr>
        <p:spPr>
          <a:xfrm>
            <a:off x="4686871" y="602487"/>
            <a:ext cx="82073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B848CAE0-1C2A-0E58-5B03-A35247C797B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9AB4CA6-D9FE-8166-7904-EE26E7EFFC66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861CBA03-2E4C-A96A-061B-F67EB5B2A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1" y="156170"/>
            <a:ext cx="1752394" cy="238704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1FE66BD-30B8-EB84-10AD-9299CEE3AB75}"/>
              </a:ext>
            </a:extLst>
          </p:cNvPr>
          <p:cNvSpPr/>
          <p:nvPr/>
        </p:nvSpPr>
        <p:spPr>
          <a:xfrm>
            <a:off x="16383000" y="156170"/>
            <a:ext cx="1752395" cy="125353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6E5B4944-4C28-EF0C-601E-CEF6B98A9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" t="51624" r="1651" b="334"/>
          <a:stretch>
            <a:fillRect/>
          </a:stretch>
        </p:blipFill>
        <p:spPr>
          <a:xfrm>
            <a:off x="3462166" y="2543215"/>
            <a:ext cx="10656720" cy="69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0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08550-9F46-7576-82BE-23FF0D1F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6976772-049A-3C9B-C516-9EB365684A7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D09348-DB4D-BB41-A313-BE9F4651BE13}"/>
              </a:ext>
            </a:extLst>
          </p:cNvPr>
          <p:cNvSpPr txBox="1"/>
          <p:nvPr/>
        </p:nvSpPr>
        <p:spPr>
          <a:xfrm>
            <a:off x="838200" y="3670938"/>
            <a:ext cx="724118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Avaliação de  respostas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6A42B93-CD65-BA88-3DF3-4F1E2D17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0022DB4-0AF7-B88D-8848-ECB78C68DBA5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FF3D9EC-057D-2963-4C17-BDE1C59E129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076E4C87-68A9-FE0A-5DA3-F0BABC483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908661"/>
            <a:ext cx="7759403" cy="80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345A0-69D6-62BD-5137-10EC1F48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B69844D-04AF-1C7B-41D4-37CD6A527FB4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28EEBD-05F4-5BE3-31F5-43DB18E4C2ED}"/>
              </a:ext>
            </a:extLst>
          </p:cNvPr>
          <p:cNvSpPr txBox="1"/>
          <p:nvPr/>
        </p:nvSpPr>
        <p:spPr>
          <a:xfrm>
            <a:off x="496513" y="4312503"/>
            <a:ext cx="708494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Sequência: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5FF73AB-2819-CE96-7AA4-7B536C0A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103C7023-85E5-F20B-6DDB-F8F52027EBD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92AB91E8-FA38-5D8D-A2FB-CBB6690E7A1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CF5DDDA6-66C7-1EC9-3AAB-C13E84D0D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40" y="1528762"/>
            <a:ext cx="8739548" cy="7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7F6B1D-ABFC-1E75-5EB1-4E4D8755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576AEDF-7317-B0AA-709D-87B974EEE35C}"/>
              </a:ext>
            </a:extLst>
          </p:cNvPr>
          <p:cNvSpPr txBox="1"/>
          <p:nvPr/>
        </p:nvSpPr>
        <p:spPr>
          <a:xfrm>
            <a:off x="9157854" y="867648"/>
            <a:ext cx="700771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</a:t>
            </a:r>
            <a:r>
              <a:rPr lang="en-US" sz="9000" b="1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de Classes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4F0127F-C970-491B-9D4F-7A20A31A294F}"/>
              </a:ext>
            </a:extLst>
          </p:cNvPr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375A3C-ACAD-9A71-48FF-24AB1C2C008F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066AF0-436E-091E-6DB6-4B1D1615CF6D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58C6CF6-677C-A27C-EFB6-F621559C66E6}"/>
              </a:ext>
            </a:extLst>
          </p:cNvPr>
          <p:cNvSpPr txBox="1"/>
          <p:nvPr/>
        </p:nvSpPr>
        <p:spPr>
          <a:xfrm>
            <a:off x="9223664" y="3801147"/>
            <a:ext cx="7921335" cy="2157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diagrama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classes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mostrando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as classes,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atributos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métodos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 Ele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também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ajuda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definer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entre classes,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além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dos dados.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63D01AA-1EF0-5A66-B446-6792889A585A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D34C3C38-9289-6130-1A29-AEC4C74C4442}"/>
              </a:ext>
            </a:extLst>
          </p:cNvPr>
          <p:cNvSpPr txBox="1"/>
          <p:nvPr/>
        </p:nvSpPr>
        <p:spPr>
          <a:xfrm>
            <a:off x="9223664" y="6374289"/>
            <a:ext cx="7845916" cy="3048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Mostra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estrutura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estática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Define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relacionamentos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entre classes.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Serve de base para 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programação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orientada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à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objetos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12" name="Imagem 1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635819C-8B1F-AC38-0079-0B898383E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0" t="9990" r="32692" b="10001"/>
          <a:stretch/>
        </p:blipFill>
        <p:spPr>
          <a:xfrm>
            <a:off x="1066800" y="1028699"/>
            <a:ext cx="7124701" cy="8229601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A39656-1E70-C9D7-7180-9BE1321F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39</a:t>
            </a:fld>
            <a:endParaRPr lang="en-US" dirty="0">
              <a:solidFill>
                <a:srgbClr val="0E19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8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71164" y="1104900"/>
            <a:ext cx="7292454" cy="1732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0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Introdução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4347462" cy="10287000"/>
            <a:chOff x="0" y="0"/>
            <a:chExt cx="114501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71164" y="4123224"/>
            <a:ext cx="8776002" cy="380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universidade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com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dificuldades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busca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ágil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informações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suas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documentações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comunidade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acadêmica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perde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tempo com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buscas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manuais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muitas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vezes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imprecisas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o que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gera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retrabalho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atrasos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impasse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tomada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impactando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diretamente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eficiência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instituição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m 13" descr="Diagrama&#10;&#10;O conteúdo gerado por IA pode estar incorreto.">
            <a:extLst>
              <a:ext uri="{FF2B5EF4-FFF2-40B4-BE49-F238E27FC236}">
                <a16:creationId xmlns:a16="http://schemas.microsoft.com/office/drawing/2014/main" id="{7ED2A440-CC24-7DAE-7F4D-E6926ED7F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9994" r="5620" b="9996"/>
          <a:stretch/>
        </p:blipFill>
        <p:spPr>
          <a:xfrm>
            <a:off x="1028700" y="1028699"/>
            <a:ext cx="6637523" cy="822960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0FCF8-0BE5-0745-1E1E-864DC9DE79A5}"/>
              </a:ext>
            </a:extLst>
          </p:cNvPr>
          <p:cNvSpPr txBox="1"/>
          <p:nvPr/>
        </p:nvSpPr>
        <p:spPr>
          <a:xfrm>
            <a:off x="8264236" y="3476893"/>
            <a:ext cx="6061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Contextualização</a:t>
            </a:r>
            <a:endParaRPr lang="pt-BR" sz="3600" b="1" dirty="0">
              <a:solidFill>
                <a:srgbClr val="FFBD5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41F248-A142-6CB1-338F-3994AA4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4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DAFB2-0EC8-C783-B4EB-17E91091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0F1F194F-B8B7-9B30-8B6B-4349D77A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10DE5C3-222F-8EB1-2717-295C368A6FBD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B0F697-6338-4730-8CF3-F3DCA3864980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7EDB167-876A-14E3-4BE3-13D547803DBD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8469E20-E849-698C-33A7-7EF9E2AE1A47}"/>
              </a:ext>
            </a:extLst>
          </p:cNvPr>
          <p:cNvSpPr txBox="1"/>
          <p:nvPr/>
        </p:nvSpPr>
        <p:spPr>
          <a:xfrm>
            <a:off x="2176887" y="783690"/>
            <a:ext cx="139342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FE127E12-62C9-9FFF-1958-D2B4FCD12E1E}"/>
              </a:ext>
            </a:extLst>
          </p:cNvPr>
          <p:cNvGrpSpPr/>
          <p:nvPr/>
        </p:nvGrpSpPr>
        <p:grpSpPr>
          <a:xfrm>
            <a:off x="10130537" y="4313160"/>
            <a:ext cx="5582997" cy="5248080"/>
            <a:chOff x="10625970" y="3875554"/>
            <a:chExt cx="5582997" cy="5248080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0C88F025-3D92-2657-E66D-2EE9355D79F2}"/>
                </a:ext>
              </a:extLst>
            </p:cNvPr>
            <p:cNvGrpSpPr/>
            <p:nvPr/>
          </p:nvGrpSpPr>
          <p:grpSpPr>
            <a:xfrm>
              <a:off x="10831524" y="5072320"/>
              <a:ext cx="5171888" cy="624667"/>
              <a:chOff x="4191000" y="4681835"/>
              <a:chExt cx="5715000" cy="690265"/>
            </a:xfrm>
          </p:grpSpPr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131159DE-3899-6FA5-9352-E55C6F80F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1E529D47-3996-D488-0E5D-CCB4BED7A27D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ASSOCIAÇÃO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F6D398BB-9071-7EBF-55C6-5AD69A45DD33}"/>
                </a:ext>
              </a:extLst>
            </p:cNvPr>
            <p:cNvGrpSpPr/>
            <p:nvPr/>
          </p:nvGrpSpPr>
          <p:grpSpPr>
            <a:xfrm>
              <a:off x="10840144" y="6175656"/>
              <a:ext cx="5154648" cy="567818"/>
              <a:chOff x="4180268" y="5901035"/>
              <a:chExt cx="5695949" cy="627446"/>
            </a:xfrm>
          </p:grpSpPr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8803A59E-3D39-C9F6-EA75-6BCFCF4B3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0268" y="6528481"/>
                <a:ext cx="5695949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E00FA6D6-D867-9938-9F41-39940B828B99}"/>
                  </a:ext>
                </a:extLst>
              </p:cNvPr>
              <p:cNvSpPr txBox="1"/>
              <p:nvPr/>
            </p:nvSpPr>
            <p:spPr>
              <a:xfrm>
                <a:off x="5647119" y="5901035"/>
                <a:ext cx="2743198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HERANÇA</a:t>
                </a:r>
              </a:p>
            </p:txBody>
          </p:sp>
        </p:grp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7C1E0AFC-AF27-4477-6CB3-01BB22A1D5E4}"/>
                </a:ext>
              </a:extLst>
            </p:cNvPr>
            <p:cNvGrpSpPr/>
            <p:nvPr/>
          </p:nvGrpSpPr>
          <p:grpSpPr>
            <a:xfrm>
              <a:off x="10625970" y="7214074"/>
              <a:ext cx="5582997" cy="869457"/>
              <a:chOff x="11790603" y="6704729"/>
              <a:chExt cx="5582997" cy="869457"/>
            </a:xfrm>
          </p:grpSpPr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FEB9BBFA-A1D2-F22F-9621-01053EA25393}"/>
                  </a:ext>
                </a:extLst>
              </p:cNvPr>
              <p:cNvSpPr txBox="1"/>
              <p:nvPr/>
            </p:nvSpPr>
            <p:spPr>
              <a:xfrm>
                <a:off x="12992149" y="6704729"/>
                <a:ext cx="27343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AGREGAÇÃO</a:t>
                </a:r>
              </a:p>
            </p:txBody>
          </p:sp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36250C14-2CF2-10F7-326E-4EB4786E7418}"/>
                  </a:ext>
                </a:extLst>
              </p:cNvPr>
              <p:cNvGrpSpPr/>
              <p:nvPr/>
            </p:nvGrpSpPr>
            <p:grpSpPr>
              <a:xfrm>
                <a:off x="11790603" y="7005675"/>
                <a:ext cx="5582997" cy="568511"/>
                <a:chOff x="11790603" y="7005675"/>
                <a:chExt cx="5582997" cy="568511"/>
              </a:xfrm>
            </p:grpSpPr>
            <p:cxnSp>
              <p:nvCxnSpPr>
                <p:cNvPr id="50" name="Conector reto 49">
                  <a:extLst>
                    <a:ext uri="{FF2B5EF4-FFF2-40B4-BE49-F238E27FC236}">
                      <a16:creationId xmlns:a16="http://schemas.microsoft.com/office/drawing/2014/main" id="{EB1D63FB-1949-A4E4-83F8-FCA0E20D8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90603" y="7289930"/>
                  <a:ext cx="4726299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Losango 64">
                  <a:extLst>
                    <a:ext uri="{FF2B5EF4-FFF2-40B4-BE49-F238E27FC236}">
                      <a16:creationId xmlns:a16="http://schemas.microsoft.com/office/drawing/2014/main" id="{C16E4151-3F9A-193A-F209-5E64CD69F32A}"/>
                    </a:ext>
                  </a:extLst>
                </p:cNvPr>
                <p:cNvSpPr/>
                <p:nvPr/>
              </p:nvSpPr>
              <p:spPr>
                <a:xfrm>
                  <a:off x="16459200" y="7005675"/>
                  <a:ext cx="914400" cy="568511"/>
                </a:xfrm>
                <a:prstGeom prst="diamond">
                  <a:avLst/>
                </a:prstGeom>
                <a:noFill/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19C47FF8-D671-47CD-84C7-0FDF82F87F59}"/>
                </a:ext>
              </a:extLst>
            </p:cNvPr>
            <p:cNvGrpSpPr/>
            <p:nvPr/>
          </p:nvGrpSpPr>
          <p:grpSpPr>
            <a:xfrm>
              <a:off x="10636869" y="8251623"/>
              <a:ext cx="5561199" cy="872011"/>
              <a:chOff x="11768804" y="7742278"/>
              <a:chExt cx="5561199" cy="872011"/>
            </a:xfrm>
          </p:grpSpPr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389DFED0-2341-2466-8521-9A4B2EED8677}"/>
                  </a:ext>
                </a:extLst>
              </p:cNvPr>
              <p:cNvSpPr txBox="1"/>
              <p:nvPr/>
            </p:nvSpPr>
            <p:spPr>
              <a:xfrm>
                <a:off x="13096255" y="7742278"/>
                <a:ext cx="248250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COMPOSIÇÃO</a:t>
                </a:r>
              </a:p>
            </p:txBody>
          </p:sp>
          <p:grpSp>
            <p:nvGrpSpPr>
              <p:cNvPr id="80" name="Agrupar 79">
                <a:extLst>
                  <a:ext uri="{FF2B5EF4-FFF2-40B4-BE49-F238E27FC236}">
                    <a16:creationId xmlns:a16="http://schemas.microsoft.com/office/drawing/2014/main" id="{32D87BF0-1702-7FA0-B028-1741433C04AE}"/>
                  </a:ext>
                </a:extLst>
              </p:cNvPr>
              <p:cNvGrpSpPr/>
              <p:nvPr/>
            </p:nvGrpSpPr>
            <p:grpSpPr>
              <a:xfrm>
                <a:off x="11768804" y="8045778"/>
                <a:ext cx="5561199" cy="568511"/>
                <a:chOff x="11768804" y="8045778"/>
                <a:chExt cx="5561199" cy="568511"/>
              </a:xfrm>
            </p:grpSpPr>
            <p:cxnSp>
              <p:nvCxnSpPr>
                <p:cNvPr id="45" name="Conector reto 44">
                  <a:extLst>
                    <a:ext uri="{FF2B5EF4-FFF2-40B4-BE49-F238E27FC236}">
                      <a16:creationId xmlns:a16="http://schemas.microsoft.com/office/drawing/2014/main" id="{2E4B9F21-E202-DACD-88FC-C953D52C9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68804" y="8330033"/>
                  <a:ext cx="4748098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Losango 70">
                  <a:extLst>
                    <a:ext uri="{FF2B5EF4-FFF2-40B4-BE49-F238E27FC236}">
                      <a16:creationId xmlns:a16="http://schemas.microsoft.com/office/drawing/2014/main" id="{3005BD83-C03C-D9F1-75EB-44737AB6CEBC}"/>
                    </a:ext>
                  </a:extLst>
                </p:cNvPr>
                <p:cNvSpPr/>
                <p:nvPr/>
              </p:nvSpPr>
              <p:spPr>
                <a:xfrm>
                  <a:off x="16415603" y="8045778"/>
                  <a:ext cx="914400" cy="568511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rgbClr val="E1E1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4344694A-7642-147C-0A39-D0794FA0F841}"/>
                </a:ext>
              </a:extLst>
            </p:cNvPr>
            <p:cNvGrpSpPr/>
            <p:nvPr/>
          </p:nvGrpSpPr>
          <p:grpSpPr>
            <a:xfrm>
              <a:off x="10822904" y="3875554"/>
              <a:ext cx="5171888" cy="624667"/>
              <a:chOff x="4191000" y="4681835"/>
              <a:chExt cx="5715000" cy="690265"/>
            </a:xfrm>
          </p:grpSpPr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EF2CB665-2E7B-C7DD-25D9-FC4E64FFB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0" y="5372100"/>
                <a:ext cx="5715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461B312-CB5A-AA42-605A-1C0D8D7B75C3}"/>
                  </a:ext>
                </a:extLst>
              </p:cNvPr>
              <p:cNvSpPr txBox="1"/>
              <p:nvPr/>
            </p:nvSpPr>
            <p:spPr>
              <a:xfrm>
                <a:off x="5676900" y="4681835"/>
                <a:ext cx="2743200" cy="51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C000"/>
                    </a:solidFill>
                    <a:latin typeface="Century Gothic" panose="020B0502020202020204" pitchFamily="34" charset="0"/>
                  </a:rPr>
                  <a:t>DEPENDÊNCIA</a:t>
                </a:r>
              </a:p>
            </p:txBody>
          </p:sp>
        </p:grp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5CE0A61D-5D03-B24D-02AB-95800CD64DDA}"/>
              </a:ext>
            </a:extLst>
          </p:cNvPr>
          <p:cNvGrpSpPr/>
          <p:nvPr/>
        </p:nvGrpSpPr>
        <p:grpSpPr>
          <a:xfrm>
            <a:off x="3892353" y="3357165"/>
            <a:ext cx="3838487" cy="2782325"/>
            <a:chOff x="4800597" y="3808009"/>
            <a:chExt cx="3838487" cy="2782325"/>
          </a:xfrm>
        </p:grpSpPr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8428E608-3FB5-61EC-A2CA-D08C9F8CEA02}"/>
                </a:ext>
              </a:extLst>
            </p:cNvPr>
            <p:cNvGrpSpPr/>
            <p:nvPr/>
          </p:nvGrpSpPr>
          <p:grpSpPr>
            <a:xfrm>
              <a:off x="4800597" y="4457700"/>
              <a:ext cx="3838487" cy="2132634"/>
              <a:chOff x="4800597" y="4457700"/>
              <a:chExt cx="3838487" cy="2132634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1F709090-1040-F025-98B9-041815AEBB2F}"/>
                  </a:ext>
                </a:extLst>
              </p:cNvPr>
              <p:cNvSpPr/>
              <p:nvPr/>
            </p:nvSpPr>
            <p:spPr>
              <a:xfrm>
                <a:off x="4800597" y="4914900"/>
                <a:ext cx="3838487" cy="1675434"/>
              </a:xfrm>
              <a:prstGeom prst="rect">
                <a:avLst/>
              </a:prstGeom>
              <a:solidFill>
                <a:srgbClr val="E1E1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DEEE7813-5E7B-0FDD-3180-B5FD14AB74C5}"/>
                  </a:ext>
                </a:extLst>
              </p:cNvPr>
              <p:cNvSpPr/>
              <p:nvPr/>
            </p:nvSpPr>
            <p:spPr>
              <a:xfrm>
                <a:off x="4800599" y="4457700"/>
                <a:ext cx="3838485" cy="461665"/>
              </a:xfrm>
              <a:prstGeom prst="rect">
                <a:avLst/>
              </a:prstGeom>
              <a:solidFill>
                <a:srgbClr val="FFBD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rgbClr val="0E1924"/>
                    </a:solidFill>
                    <a:latin typeface="Century Gothic" panose="020B0502020202020204" pitchFamily="34" charset="0"/>
                  </a:rPr>
                  <a:t>Nome da Classe</a:t>
                </a:r>
              </a:p>
            </p:txBody>
          </p: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13985EE9-C0EB-F559-D5BE-4E38BD575167}"/>
                  </a:ext>
                </a:extLst>
              </p:cNvPr>
              <p:cNvCxnSpPr>
                <a:cxnSpLocks/>
                <a:endCxn id="89" idx="3"/>
              </p:cNvCxnSpPr>
              <p:nvPr/>
            </p:nvCxnSpPr>
            <p:spPr>
              <a:xfrm>
                <a:off x="4800597" y="5752617"/>
                <a:ext cx="3838487" cy="0"/>
              </a:xfrm>
              <a:prstGeom prst="line">
                <a:avLst/>
              </a:prstGeom>
              <a:ln w="38100">
                <a:solidFill>
                  <a:srgbClr val="0E19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D56F2D83-B977-90BB-D1D4-3A2FDB3A0576}"/>
                  </a:ext>
                </a:extLst>
              </p:cNvPr>
              <p:cNvSpPr txBox="1"/>
              <p:nvPr/>
            </p:nvSpPr>
            <p:spPr>
              <a:xfrm>
                <a:off x="6189033" y="5118966"/>
                <a:ext cx="10616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Atributo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444A9A11-41C8-1F95-EFFB-C67DB47E46D4}"/>
                  </a:ext>
                </a:extLst>
              </p:cNvPr>
              <p:cNvSpPr txBox="1"/>
              <p:nvPr/>
            </p:nvSpPr>
            <p:spPr>
              <a:xfrm>
                <a:off x="6112833" y="5935339"/>
                <a:ext cx="1214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solidFill>
                      <a:srgbClr val="0E1924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Operação</a:t>
                </a:r>
                <a:endParaRPr lang="pt-BR" dirty="0">
                  <a:solidFill>
                    <a:srgbClr val="0E1924"/>
                  </a:solidFill>
                </a:endParaRPr>
              </a:p>
            </p:txBody>
          </p:sp>
        </p:grp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17ADD673-60FB-6822-E831-6DB35C75E1AD}"/>
                </a:ext>
              </a:extLst>
            </p:cNvPr>
            <p:cNvSpPr txBox="1"/>
            <p:nvPr/>
          </p:nvSpPr>
          <p:spPr>
            <a:xfrm>
              <a:off x="5881600" y="3808009"/>
              <a:ext cx="1676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CLASSE</a:t>
              </a: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099B8B14-222A-0861-5469-16CCCFB6428D}"/>
              </a:ext>
            </a:extLst>
          </p:cNvPr>
          <p:cNvGrpSpPr/>
          <p:nvPr/>
        </p:nvGrpSpPr>
        <p:grpSpPr>
          <a:xfrm>
            <a:off x="1501622" y="6540696"/>
            <a:ext cx="8576353" cy="2793804"/>
            <a:chOff x="1079249" y="7479905"/>
            <a:chExt cx="8576353" cy="2793804"/>
          </a:xfrm>
        </p:grpSpPr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03609413-19F8-135B-8A2D-F331B27E271F}"/>
                </a:ext>
              </a:extLst>
            </p:cNvPr>
            <p:cNvSpPr txBox="1"/>
            <p:nvPr/>
          </p:nvSpPr>
          <p:spPr>
            <a:xfrm>
              <a:off x="3665899" y="7479905"/>
              <a:ext cx="34466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MULTIPLICIDADE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28ECD962-B552-181D-E55B-2E808725386C}"/>
                </a:ext>
              </a:extLst>
            </p:cNvPr>
            <p:cNvSpPr txBox="1"/>
            <p:nvPr/>
          </p:nvSpPr>
          <p:spPr>
            <a:xfrm>
              <a:off x="1079249" y="8180828"/>
              <a:ext cx="8576353" cy="2092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</a:rPr>
                <a:t>1 </a:t>
              </a:r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 Exatamente um.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0..1  Um ou muitos (Mínimo um).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1..*  Um ou muitos (mínimo um).</a:t>
              </a:r>
            </a:p>
            <a:p>
              <a:pPr algn="ctr"/>
              <a:r>
                <a:rPr lang="pt-BR" sz="2800" dirty="0">
                  <a:solidFill>
                    <a:schemeClr val="bg1"/>
                  </a:solidFill>
                  <a:latin typeface="TT Interphases" panose="020B0604020202020204" charset="0"/>
                  <a:sym typeface="Wingdings" panose="05000000000000000000" pitchFamily="2" charset="2"/>
                </a:rPr>
                <a:t>0..* ou ***  Zero ou muitos (opcional e múltiplo).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3678C95-61B6-693A-3A13-BB158B0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81F0A7B4-7F17-D7D8-2A72-A05CEA01C27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B40F43-C96D-07A9-0CB0-1048D7013436}"/>
              </a:ext>
            </a:extLst>
          </p:cNvPr>
          <p:cNvSpPr txBox="1"/>
          <p:nvPr/>
        </p:nvSpPr>
        <p:spPr>
          <a:xfrm>
            <a:off x="10721609" y="3286106"/>
            <a:ext cx="4400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RELACIONAMENTOS</a:t>
            </a: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216EC18C-9694-7C28-6986-9201D9EC110B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57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79808-D0C1-D187-1F32-EF752FA1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8D89FED8-FD0A-73F2-62BA-4BE5C271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25000" t="32952" r="25000" b="2316"/>
          <a:stretch>
            <a:fillRect/>
          </a:stretch>
        </p:blipFill>
        <p:spPr>
          <a:xfrm>
            <a:off x="0" y="91595"/>
            <a:ext cx="7391400" cy="1020825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E8A600CA-C90F-6DFA-C42C-42A18D89963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B6E6CA-42E0-F739-1609-30A1CE6A948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9F2FB1-CE1B-8ECC-F5EC-31A1653FAF35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F681433B-39B3-196F-9DA4-FBAF49A7423D}"/>
              </a:ext>
            </a:extLst>
          </p:cNvPr>
          <p:cNvSpPr txBox="1"/>
          <p:nvPr/>
        </p:nvSpPr>
        <p:spPr>
          <a:xfrm>
            <a:off x="325549" y="3810726"/>
            <a:ext cx="674030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356C207-AF71-870E-13B5-A9CD86DB0BA8}"/>
              </a:ext>
            </a:extLst>
          </p:cNvPr>
          <p:cNvSpPr txBox="1"/>
          <p:nvPr/>
        </p:nvSpPr>
        <p:spPr>
          <a:xfrm>
            <a:off x="11887200" y="8958243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Autores (2025).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022C145A-B099-7705-A994-4CF8C229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4B1C964F-EA2D-B228-CA70-7782455481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36104BCD-6E8E-4C13-F884-B1AFE091A00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3390BB8-9C51-E612-0E5A-5C9426254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916" t="9259" r="20833" b="9607"/>
          <a:stretch>
            <a:fillRect/>
          </a:stretch>
        </p:blipFill>
        <p:spPr>
          <a:xfrm>
            <a:off x="7543800" y="1313290"/>
            <a:ext cx="10280993" cy="76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0C96A-2529-04FE-AED7-7A46D853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68BBD7-923B-5699-7355-F716C6465356}"/>
              </a:ext>
            </a:extLst>
          </p:cNvPr>
          <p:cNvSpPr txBox="1"/>
          <p:nvPr/>
        </p:nvSpPr>
        <p:spPr>
          <a:xfrm>
            <a:off x="838200" y="4312504"/>
            <a:ext cx="65929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Visão Geral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BC62B2F-94B9-BABE-8AEA-D01B76F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1B02CDED-0E87-6206-77E3-A908D9C1F6A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53808ED-ED00-74C0-34E2-5DF0ADF1B32C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703C7D69-1FBC-8BD4-E22A-CC81ABFC1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09" y="361950"/>
            <a:ext cx="9197347" cy="95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8E682-97D3-7F11-12A8-08036C41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068FABED-742E-64E1-BE98-8F41E1EBA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73" y="195167"/>
            <a:ext cx="2222808" cy="231120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8A61602-230D-267B-9F6E-16270055303D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8EDE23-66ED-B808-1A81-7C847F6F103E}"/>
              </a:ext>
            </a:extLst>
          </p:cNvPr>
          <p:cNvSpPr txBox="1"/>
          <p:nvPr/>
        </p:nvSpPr>
        <p:spPr>
          <a:xfrm>
            <a:off x="5046285" y="600382"/>
            <a:ext cx="852683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Administrador e Usuário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D559AB4-7FA2-9BA2-D7CD-9D0050B449CE}"/>
              </a:ext>
            </a:extLst>
          </p:cNvPr>
          <p:cNvSpPr/>
          <p:nvPr/>
        </p:nvSpPr>
        <p:spPr>
          <a:xfrm>
            <a:off x="16735554" y="191702"/>
            <a:ext cx="1392327" cy="98939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31CD85-7B12-663D-F351-FEE84F7E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9EF0BCC-C66F-7716-7A1B-956CF03D1130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A7914E64-FE36-4EE1-DA9D-0FA47858A994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9A1CF5-6E48-2CF5-71BC-BF8E559FA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4" r="6393" b="55597"/>
          <a:stretch>
            <a:fillRect/>
          </a:stretch>
        </p:blipFill>
        <p:spPr bwMode="auto">
          <a:xfrm>
            <a:off x="4880584" y="2489308"/>
            <a:ext cx="8858233" cy="70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21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508C5-558E-0EB6-C119-67276430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4BAE85B-2D84-C541-14F5-777F2D576291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60E574-68A4-BF72-BB9E-8C02BE25B769}"/>
              </a:ext>
            </a:extLst>
          </p:cNvPr>
          <p:cNvSpPr txBox="1"/>
          <p:nvPr/>
        </p:nvSpPr>
        <p:spPr>
          <a:xfrm>
            <a:off x="3184071" y="844377"/>
            <a:ext cx="114890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Sessão, pergunta e feedback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975D8B-3E80-C5CE-6AF8-AD3D9B6D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1505417-700F-6D8B-9AB2-D396616D421C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3A610306-177C-6A57-1FF1-1E66FF0880D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5590004C-14A6-BF0A-C54D-8C5AF54B7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73" y="195167"/>
            <a:ext cx="2222808" cy="231120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CE3EC12-AA1B-DCA3-B1C1-F3012DE9D72B}"/>
              </a:ext>
            </a:extLst>
          </p:cNvPr>
          <p:cNvSpPr/>
          <p:nvPr/>
        </p:nvSpPr>
        <p:spPr>
          <a:xfrm>
            <a:off x="15905072" y="1257299"/>
            <a:ext cx="1316127" cy="60960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B9A1DF5-77EF-3256-8C30-BA7392A4F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834" t="45556" r="45000" b="33704"/>
          <a:stretch>
            <a:fillRect/>
          </a:stretch>
        </p:blipFill>
        <p:spPr>
          <a:xfrm>
            <a:off x="1711977" y="2929032"/>
            <a:ext cx="14433258" cy="57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3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64B72-8A07-5A5B-FAC6-D678ECD9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6E54AEC-A7FE-FD20-7FAC-EB3B31D32B23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D89D24-434A-3F78-B36A-1FA740DB692B}"/>
              </a:ext>
            </a:extLst>
          </p:cNvPr>
          <p:cNvSpPr txBox="1"/>
          <p:nvPr/>
        </p:nvSpPr>
        <p:spPr>
          <a:xfrm>
            <a:off x="1905001" y="535132"/>
            <a:ext cx="1298353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Resolução e autenticação do google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B92A533-2633-8758-6440-17E37BE1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7E942A31-09F3-DC39-91B4-4BE5F804928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B0F1ADD4-41CC-C460-3DCD-F720F73E8DFB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2FC8EBB3-4C94-D4A3-AC74-CEE2E2A11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73" y="195167"/>
            <a:ext cx="2222808" cy="231120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BA6576A-8870-8733-AB86-B98EB22B52CC}"/>
              </a:ext>
            </a:extLst>
          </p:cNvPr>
          <p:cNvSpPr/>
          <p:nvPr/>
        </p:nvSpPr>
        <p:spPr>
          <a:xfrm>
            <a:off x="17297400" y="1181100"/>
            <a:ext cx="830481" cy="6858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6591337F-49EF-7C0B-FE3C-2DCDEE8E3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07" y="2532438"/>
            <a:ext cx="8391525" cy="66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8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166B4-9FA4-B0A1-B548-9F9142D7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6EAB345-5C63-1459-0F43-480989B0ADC5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2B4F04-C82A-48ED-158C-81651539E6AA}"/>
              </a:ext>
            </a:extLst>
          </p:cNvPr>
          <p:cNvSpPr txBox="1"/>
          <p:nvPr/>
        </p:nvSpPr>
        <p:spPr>
          <a:xfrm>
            <a:off x="3399465" y="739947"/>
            <a:ext cx="114890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Classes: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Sistema LLM e base vetorial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1D4489-C85D-9F38-6F8E-2B980ABD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EB849DF-B26C-0BBB-7021-1EAF6338BD4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C0396C4-147D-4252-00DD-4E5C9125C7B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F7C67F40-10D5-85F3-F200-4E289C6EC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6" t="71187" r="13750" b="-48"/>
          <a:stretch>
            <a:fillRect/>
          </a:stretch>
        </p:blipFill>
        <p:spPr>
          <a:xfrm>
            <a:off x="5063154" y="2502252"/>
            <a:ext cx="9825381" cy="7044801"/>
          </a:xfrm>
          <a:prstGeom prst="rect">
            <a:avLst/>
          </a:prstGeom>
        </p:spPr>
      </p:pic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90848DB0-1F65-0190-35ED-F3527008C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73" y="195167"/>
            <a:ext cx="2222808" cy="231120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D70B212-51BD-8E64-0648-47D48E771D70}"/>
              </a:ext>
            </a:extLst>
          </p:cNvPr>
          <p:cNvSpPr/>
          <p:nvPr/>
        </p:nvSpPr>
        <p:spPr>
          <a:xfrm>
            <a:off x="16909827" y="1816452"/>
            <a:ext cx="920973" cy="6858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198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A0EC4-565A-E74C-918D-727AF958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D5522B-3C59-EDFF-90DC-57E5B5767908}"/>
              </a:ext>
            </a:extLst>
          </p:cNvPr>
          <p:cNvGrpSpPr/>
          <p:nvPr/>
        </p:nvGrpSpPr>
        <p:grpSpPr>
          <a:xfrm>
            <a:off x="13940538" y="0"/>
            <a:ext cx="4347462" cy="10287000"/>
            <a:chOff x="0" y="0"/>
            <a:chExt cx="114501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83AB53-B137-67CF-1939-7D3D3BB8DDE6}"/>
                </a:ext>
              </a:extLst>
            </p:cNvPr>
            <p:cNvSpPr/>
            <p:nvPr/>
          </p:nvSpPr>
          <p:spPr>
            <a:xfrm>
              <a:off x="0" y="0"/>
              <a:ext cx="1145011" cy="2709333"/>
            </a:xfrm>
            <a:custGeom>
              <a:avLst/>
              <a:gdLst/>
              <a:ahLst/>
              <a:cxnLst/>
              <a:rect l="l" t="t" r="r" b="b"/>
              <a:pathLst>
                <a:path w="1145011" h="2709333">
                  <a:moveTo>
                    <a:pt x="0" y="0"/>
                  </a:moveTo>
                  <a:lnTo>
                    <a:pt x="1145011" y="0"/>
                  </a:lnTo>
                  <a:lnTo>
                    <a:pt x="1145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18DF0D-6475-20EF-CB45-16300C106E31}"/>
                </a:ext>
              </a:extLst>
            </p:cNvPr>
            <p:cNvSpPr txBox="1"/>
            <p:nvPr/>
          </p:nvSpPr>
          <p:spPr>
            <a:xfrm>
              <a:off x="0" y="-47625"/>
              <a:ext cx="1145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164FCAE-DEF5-84BF-4464-9A3F10119899}"/>
              </a:ext>
            </a:extLst>
          </p:cNvPr>
          <p:cNvSpPr txBox="1"/>
          <p:nvPr/>
        </p:nvSpPr>
        <p:spPr>
          <a:xfrm>
            <a:off x="1585688" y="1004455"/>
            <a:ext cx="984431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pt-BR" sz="9000" b="1" noProof="0" dirty="0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Diagrama de Atividades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B134065-3DF9-5664-58F9-94F4AC419937}"/>
              </a:ext>
            </a:extLst>
          </p:cNvPr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A52C25-24C5-A552-53BF-85B7B96D24A9}"/>
              </a:ext>
            </a:extLst>
          </p:cNvPr>
          <p:cNvSpPr txBox="1"/>
          <p:nvPr/>
        </p:nvSpPr>
        <p:spPr>
          <a:xfrm>
            <a:off x="1614491" y="3774444"/>
            <a:ext cx="8548912" cy="1863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Representa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dentro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um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Ele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descreve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sequência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caminhos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alternativos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durante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tarefa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89AC87A4-6484-43C6-2882-391F62E9175A}"/>
              </a:ext>
            </a:extLst>
          </p:cNvPr>
          <p:cNvSpPr txBox="1"/>
          <p:nvPr/>
        </p:nvSpPr>
        <p:spPr>
          <a:xfrm>
            <a:off x="1579417" y="6004767"/>
            <a:ext cx="8410803" cy="3123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TT Interphases"/>
                <a:cs typeface="TT Interphases"/>
                <a:sym typeface="TT Interphases"/>
              </a:rPr>
              <a:t>Para que serve?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Representar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fluxo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atividades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seus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Ajuda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na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identificação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decisões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paralelismos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alternativas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Compreensão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dos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negócio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regras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operacionais</a:t>
            </a:r>
            <a:r>
              <a:rPr lang="en-US" sz="2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</a:t>
            </a:r>
          </a:p>
        </p:txBody>
      </p:sp>
      <p:pic>
        <p:nvPicPr>
          <p:cNvPr id="8" name="Imagem 7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7009C0C9-3A82-D631-2423-B088D6FA8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9995" r="14883" b="10070"/>
          <a:stretch/>
        </p:blipFill>
        <p:spPr>
          <a:xfrm>
            <a:off x="10599820" y="847873"/>
            <a:ext cx="7078580" cy="822188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693B87-F07E-0E8E-F37E-E089E8C9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BDF7637-9A83-B8E7-5025-A823C4262DC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41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E7284-C96A-6CBB-FDAF-E8844306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3C896323-947D-5034-0125-6355616505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D45C07A-7DD4-B1DA-9DBC-650B7431B441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AF1FE1-7320-7638-F9E7-DFA104062241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C46ED9-4F38-B522-7B8A-8328C074DD79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8B8C0ADE-3723-A751-489C-6A93ABBCA7E6}"/>
              </a:ext>
            </a:extLst>
          </p:cNvPr>
          <p:cNvSpPr txBox="1"/>
          <p:nvPr/>
        </p:nvSpPr>
        <p:spPr>
          <a:xfrm>
            <a:off x="2171702" y="783690"/>
            <a:ext cx="1394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Componentes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Essenciais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73259D9-9532-70AF-E8EC-9E7644A2D1BA}"/>
              </a:ext>
            </a:extLst>
          </p:cNvPr>
          <p:cNvGrpSpPr/>
          <p:nvPr/>
        </p:nvGrpSpPr>
        <p:grpSpPr>
          <a:xfrm>
            <a:off x="6187093" y="3595267"/>
            <a:ext cx="4128153" cy="2985991"/>
            <a:chOff x="4950317" y="3567566"/>
            <a:chExt cx="4128153" cy="2985991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892A6A18-D0E4-9205-035C-33DE90ED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1282" t="35173" r="7917" b="23420"/>
            <a:stretch/>
          </p:blipFill>
          <p:spPr>
            <a:xfrm>
              <a:off x="5078885" y="4343757"/>
              <a:ext cx="3871017" cy="220980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FAE9747-5F99-6F48-B71C-33C016F5815D}"/>
                </a:ext>
              </a:extLst>
            </p:cNvPr>
            <p:cNvSpPr txBox="1"/>
            <p:nvPr/>
          </p:nvSpPr>
          <p:spPr>
            <a:xfrm>
              <a:off x="4950317" y="3567566"/>
              <a:ext cx="412815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ATIVIDADES/AÇÕES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023D9EEC-5C9D-25FC-D72A-49FB51334274}"/>
              </a:ext>
            </a:extLst>
          </p:cNvPr>
          <p:cNvGrpSpPr/>
          <p:nvPr/>
        </p:nvGrpSpPr>
        <p:grpSpPr>
          <a:xfrm>
            <a:off x="5967512" y="7357449"/>
            <a:ext cx="4567315" cy="643998"/>
            <a:chOff x="4730737" y="7329748"/>
            <a:chExt cx="4567315" cy="643998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C2D8190-46BC-E683-B1C9-C12D17B2756B}"/>
                </a:ext>
              </a:extLst>
            </p:cNvPr>
            <p:cNvCxnSpPr>
              <a:cxnSpLocks/>
            </p:cNvCxnSpPr>
            <p:nvPr/>
          </p:nvCxnSpPr>
          <p:spPr>
            <a:xfrm>
              <a:off x="5084863" y="7973746"/>
              <a:ext cx="3859063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F465795-F9EB-87BB-2280-C2C1555C65B3}"/>
                </a:ext>
              </a:extLst>
            </p:cNvPr>
            <p:cNvSpPr txBox="1"/>
            <p:nvPr/>
          </p:nvSpPr>
          <p:spPr>
            <a:xfrm>
              <a:off x="4730737" y="7329748"/>
              <a:ext cx="45673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FLUXO DA ATIVIDADE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F82CE2D-038F-5D21-7665-B61DCAAA0AE1}"/>
              </a:ext>
            </a:extLst>
          </p:cNvPr>
          <p:cNvGrpSpPr/>
          <p:nvPr/>
        </p:nvGrpSpPr>
        <p:grpSpPr>
          <a:xfrm>
            <a:off x="2485930" y="3917251"/>
            <a:ext cx="2494430" cy="1801362"/>
            <a:chOff x="1681798" y="3719155"/>
            <a:chExt cx="2494430" cy="1801362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E7CD512-5065-7E97-A965-8D05019E0E11}"/>
                </a:ext>
              </a:extLst>
            </p:cNvPr>
            <p:cNvSpPr/>
            <p:nvPr/>
          </p:nvSpPr>
          <p:spPr>
            <a:xfrm>
              <a:off x="2327439" y="4343757"/>
              <a:ext cx="1203148" cy="1176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8FFE535-0268-4F9C-C14E-8381DC1327E4}"/>
                </a:ext>
              </a:extLst>
            </p:cNvPr>
            <p:cNvSpPr txBox="1"/>
            <p:nvPr/>
          </p:nvSpPr>
          <p:spPr>
            <a:xfrm>
              <a:off x="1681798" y="3719155"/>
              <a:ext cx="24944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NÓ INICIAL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C8A3759-E0DE-7E02-3C21-129AF3531230}"/>
              </a:ext>
            </a:extLst>
          </p:cNvPr>
          <p:cNvGrpSpPr/>
          <p:nvPr/>
        </p:nvGrpSpPr>
        <p:grpSpPr>
          <a:xfrm>
            <a:off x="2485930" y="6309281"/>
            <a:ext cx="2494430" cy="1841096"/>
            <a:chOff x="1565570" y="6111185"/>
            <a:chExt cx="2494430" cy="184109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35A3E17-6643-22A3-7286-1F8788A301D0}"/>
                </a:ext>
              </a:extLst>
            </p:cNvPr>
            <p:cNvSpPr txBox="1"/>
            <p:nvPr/>
          </p:nvSpPr>
          <p:spPr>
            <a:xfrm>
              <a:off x="1565570" y="6111185"/>
              <a:ext cx="24944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NÓ FINAL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FE17A334-239F-E11D-3770-D5F509B8F064}"/>
                </a:ext>
              </a:extLst>
            </p:cNvPr>
            <p:cNvGrpSpPr/>
            <p:nvPr/>
          </p:nvGrpSpPr>
          <p:grpSpPr>
            <a:xfrm>
              <a:off x="2211211" y="6775521"/>
              <a:ext cx="1203148" cy="1176760"/>
              <a:chOff x="2297872" y="6957962"/>
              <a:chExt cx="1203148" cy="1176760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082BB662-472C-900C-F354-AD0DE2562D5C}"/>
                  </a:ext>
                </a:extLst>
              </p:cNvPr>
              <p:cNvSpPr/>
              <p:nvPr/>
            </p:nvSpPr>
            <p:spPr>
              <a:xfrm>
                <a:off x="2297872" y="6957962"/>
                <a:ext cx="1203148" cy="1176760"/>
              </a:xfrm>
              <a:prstGeom prst="ellipse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C2B25990-89D2-8F2F-C02A-C95EE449E3EA}"/>
                  </a:ext>
                </a:extLst>
              </p:cNvPr>
              <p:cNvSpPr/>
              <p:nvPr/>
            </p:nvSpPr>
            <p:spPr>
              <a:xfrm>
                <a:off x="2512288" y="7167675"/>
                <a:ext cx="774317" cy="7573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DE0E797-3675-2240-00F4-3F89D8CA14A3}"/>
              </a:ext>
            </a:extLst>
          </p:cNvPr>
          <p:cNvGrpSpPr/>
          <p:nvPr/>
        </p:nvGrpSpPr>
        <p:grpSpPr>
          <a:xfrm>
            <a:off x="12493463" y="3268074"/>
            <a:ext cx="2604400" cy="2695145"/>
            <a:chOff x="11982661" y="3313226"/>
            <a:chExt cx="2604400" cy="2695145"/>
          </a:xfrm>
        </p:grpSpPr>
        <p:sp>
          <p:nvSpPr>
            <p:cNvPr id="23" name="Losango 22">
              <a:extLst>
                <a:ext uri="{FF2B5EF4-FFF2-40B4-BE49-F238E27FC236}">
                  <a16:creationId xmlns:a16="http://schemas.microsoft.com/office/drawing/2014/main" id="{6A53E5E6-89AE-CADD-CB47-9B5640351514}"/>
                </a:ext>
              </a:extLst>
            </p:cNvPr>
            <p:cNvSpPr/>
            <p:nvPr/>
          </p:nvSpPr>
          <p:spPr>
            <a:xfrm>
              <a:off x="11982661" y="3891371"/>
              <a:ext cx="2604400" cy="2117000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E1E1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E2F6A44-B181-3770-1827-2D9AF0C21184}"/>
                </a:ext>
              </a:extLst>
            </p:cNvPr>
            <p:cNvSpPr txBox="1"/>
            <p:nvPr/>
          </p:nvSpPr>
          <p:spPr>
            <a:xfrm>
              <a:off x="12215019" y="3313226"/>
              <a:ext cx="2139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DECISÃO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51022E69-B5D2-17FD-9D9C-ADE3C34976B6}"/>
              </a:ext>
            </a:extLst>
          </p:cNvPr>
          <p:cNvGrpSpPr/>
          <p:nvPr/>
        </p:nvGrpSpPr>
        <p:grpSpPr>
          <a:xfrm>
            <a:off x="10808514" y="6441908"/>
            <a:ext cx="5974299" cy="2696659"/>
            <a:chOff x="10426162" y="6487060"/>
            <a:chExt cx="5974299" cy="2696659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FFD18352-5286-E001-CEA5-C3E85D116CA9}"/>
                </a:ext>
              </a:extLst>
            </p:cNvPr>
            <p:cNvGrpSpPr/>
            <p:nvPr/>
          </p:nvGrpSpPr>
          <p:grpSpPr>
            <a:xfrm>
              <a:off x="11113224" y="7275719"/>
              <a:ext cx="4600174" cy="1908000"/>
              <a:chOff x="11734800" y="7180722"/>
              <a:chExt cx="4600174" cy="1908000"/>
            </a:xfrm>
            <a:solidFill>
              <a:schemeClr val="bg1"/>
            </a:solidFill>
          </p:grpSpPr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EFF1686-8ED0-2105-2AFF-4A4EBFF34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8663015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55FCAC10-BC6C-849C-192F-E16943E907AB}"/>
                  </a:ext>
                </a:extLst>
              </p:cNvPr>
              <p:cNvSpPr/>
              <p:nvPr/>
            </p:nvSpPr>
            <p:spPr>
              <a:xfrm rot="5400000">
                <a:off x="13080887" y="8001342"/>
                <a:ext cx="1908000" cy="266760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B8328D7B-E6D1-1B44-FEE2-D49579A45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7560248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252F534B-90B0-C5DC-D2FA-B3282D860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8267" y="8134722"/>
                <a:ext cx="2166707" cy="0"/>
              </a:xfrm>
              <a:prstGeom prst="line">
                <a:avLst/>
              </a:prstGeom>
              <a:grpFill/>
              <a:ln w="76200">
                <a:solidFill>
                  <a:schemeClr val="bg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34F4C07-39A1-C458-2487-2A2D7A6B6814}"/>
                </a:ext>
              </a:extLst>
            </p:cNvPr>
            <p:cNvSpPr txBox="1"/>
            <p:nvPr/>
          </p:nvSpPr>
          <p:spPr>
            <a:xfrm>
              <a:off x="10426162" y="6487060"/>
              <a:ext cx="59742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BARRA DE SINCRONIZAÇÃO</a:t>
              </a:r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4E4416EB-E4BC-CB08-67ED-499580A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0D6F288-DD40-3CE5-68EE-87520F5759D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1885CD79-8929-0620-5D85-425BA7CB02FF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72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8E0A6-79BC-43CE-C559-64A70118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6C442ADE-4C4F-9285-CAB2-C12644A73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-2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AB0ABE8-EF81-B04B-D207-89D2BB72FF99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E16A22-30AF-3411-35E8-BFE153039227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34FA8E0-BEDF-5E01-2F19-1D5942F1F26D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C11E4E67-91AD-797A-3079-D859F6E7381E}"/>
              </a:ext>
            </a:extLst>
          </p:cNvPr>
          <p:cNvSpPr txBox="1"/>
          <p:nvPr/>
        </p:nvSpPr>
        <p:spPr>
          <a:xfrm>
            <a:off x="2680920" y="783690"/>
            <a:ext cx="1292616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Visão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Geral (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Exemplo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)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0DBCA28D-4B3B-9CB0-B9BB-FEFB2210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4F410D5F-B567-845F-6CB2-48D242FA3CD0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C39419FF-C72C-9551-C199-C8FF274718B9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82DE61D-945B-338D-324A-B8F29BE96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250" t="9259" r="8750" b="4075"/>
          <a:stretch>
            <a:fillRect/>
          </a:stretch>
        </p:blipFill>
        <p:spPr>
          <a:xfrm>
            <a:off x="3162300" y="3086100"/>
            <a:ext cx="11963400" cy="68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3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99D3B68-6447-BF5A-48E8-E19C06A6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68" t="9998" r="32882" b="20315"/>
          <a:stretch>
            <a:fillRect/>
          </a:stretch>
        </p:blipFill>
        <p:spPr>
          <a:xfrm>
            <a:off x="0" y="3118355"/>
            <a:ext cx="6629400" cy="716864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02433E4-245C-FA90-0DB9-DE9CDAB50430}"/>
              </a:ext>
            </a:extLst>
          </p:cNvPr>
          <p:cNvSpPr/>
          <p:nvPr/>
        </p:nvSpPr>
        <p:spPr>
          <a:xfrm>
            <a:off x="5607957" y="4263786"/>
            <a:ext cx="12710886" cy="4800600"/>
          </a:xfrm>
          <a:prstGeom prst="rect">
            <a:avLst/>
          </a:prstGeom>
          <a:solidFill>
            <a:srgbClr val="0E19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104A681-C11D-FB94-F832-2608D78DB5FF}"/>
              </a:ext>
            </a:extLst>
          </p:cNvPr>
          <p:cNvSpPr/>
          <p:nvPr/>
        </p:nvSpPr>
        <p:spPr>
          <a:xfrm>
            <a:off x="0" y="-5446"/>
            <a:ext cx="18288000" cy="3156249"/>
          </a:xfrm>
          <a:prstGeom prst="rect">
            <a:avLst/>
          </a:prstGeom>
          <a:solidFill>
            <a:srgbClr val="0E19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4"/>
          <p:cNvSpPr txBox="1"/>
          <p:nvPr/>
        </p:nvSpPr>
        <p:spPr>
          <a:xfrm rot="16200000">
            <a:off x="5210778" y="-2790223"/>
            <a:ext cx="10287000" cy="158674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82336" y="187684"/>
            <a:ext cx="1746280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90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Impactos positivos da ferramenta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sym typeface="TT Interphas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81700" y="5085962"/>
            <a:ext cx="11963400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Facilita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acesso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às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informações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forma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rápida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eficiente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Oferece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uma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experiência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prática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intuitiva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acessível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usuário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Contribui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agilidade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processos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dentro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instituição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Reduz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 tempo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gasto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buscas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manuais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por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informações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institucionais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Oferece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respostas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precisas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tempo real.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E9AEE1F6-6188-CD6D-3676-8AADA221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5</a:t>
            </a:fld>
            <a:endParaRPr lang="en-US" dirty="0">
              <a:solidFill>
                <a:srgbClr val="0E1924"/>
              </a:solidFill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3925A7CF-A09D-514F-9BC7-2C43785022EF}"/>
              </a:ext>
            </a:extLst>
          </p:cNvPr>
          <p:cNvSpPr/>
          <p:nvPr/>
        </p:nvSpPr>
        <p:spPr>
          <a:xfrm flipH="1">
            <a:off x="17158002" y="0"/>
            <a:ext cx="1129998" cy="12573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0934B-9174-01FB-3BB7-DDBB225E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5D1E686-96AE-A2FC-2444-097DAC8205B4}"/>
              </a:ext>
            </a:extLst>
          </p:cNvPr>
          <p:cNvSpPr/>
          <p:nvPr/>
        </p:nvSpPr>
        <p:spPr>
          <a:xfrm flipH="1">
            <a:off x="17363456" y="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0"/>
                </a:moveTo>
                <a:lnTo>
                  <a:pt x="0" y="0"/>
                </a:lnTo>
                <a:lnTo>
                  <a:pt x="0" y="1028700"/>
                </a:lnTo>
                <a:lnTo>
                  <a:pt x="924544" y="1028700"/>
                </a:lnTo>
                <a:lnTo>
                  <a:pt x="92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EFA30-3437-78BD-0422-C178E6585E36}"/>
              </a:ext>
            </a:extLst>
          </p:cNvPr>
          <p:cNvSpPr txBox="1"/>
          <p:nvPr/>
        </p:nvSpPr>
        <p:spPr>
          <a:xfrm>
            <a:off x="5124450" y="514350"/>
            <a:ext cx="838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102D9F0-D1BB-B4A3-58AD-90CAD953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E1C180BA-FEB9-3F0E-B35E-35CA4663A2C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5FFDFC2F-B332-6523-2EA0-D906F782D537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AEB167E-B749-2846-9CE8-E337A44F6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2514600" y="2349321"/>
            <a:ext cx="13601700" cy="68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ABAA0-60AF-8040-C9E8-00775EA1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D746D5B-D4F9-DED6-53FA-9FFFDC383F35}"/>
              </a:ext>
            </a:extLst>
          </p:cNvPr>
          <p:cNvSpPr txBox="1"/>
          <p:nvPr/>
        </p:nvSpPr>
        <p:spPr>
          <a:xfrm>
            <a:off x="4953000" y="514350"/>
            <a:ext cx="838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C33BA72-3430-AD9F-85DD-BDFFEF1B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5F7330E-92AA-196B-50EF-8F70FD0A123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E5AB52C-EBAA-5E00-D88C-DE9B98274A1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09FEED38-D6D7-C39F-5ED3-ABF09A82F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507" t="10859" r="48055" b="68195"/>
          <a:stretch>
            <a:fillRect/>
          </a:stretch>
        </p:blipFill>
        <p:spPr>
          <a:xfrm>
            <a:off x="4876800" y="2476500"/>
            <a:ext cx="8404258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5465C0-2E38-F6D6-88DB-6C147B06D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14713233" y="70772"/>
            <a:ext cx="3423782" cy="192187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1E30ACA-9AEF-CD40-7A6C-2B0259E14130}"/>
              </a:ext>
            </a:extLst>
          </p:cNvPr>
          <p:cNvSpPr/>
          <p:nvPr/>
        </p:nvSpPr>
        <p:spPr>
          <a:xfrm>
            <a:off x="15925799" y="70773"/>
            <a:ext cx="609601" cy="44357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35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F7590-B359-05D7-3E76-B66ECB6A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E8893340-CEB7-9363-31C2-4EE228CD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200816" y="240541"/>
            <a:ext cx="3423782" cy="192187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278DEC2-F8E2-0BAD-F00C-F945D1041D0E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7A3E490-46C7-A93B-5827-08F27AC60DC4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23A271-C99A-EDF4-55EE-28D6ED324484}"/>
              </a:ext>
            </a:extLst>
          </p:cNvPr>
          <p:cNvSpPr/>
          <p:nvPr/>
        </p:nvSpPr>
        <p:spPr>
          <a:xfrm>
            <a:off x="200816" y="512669"/>
            <a:ext cx="1060167" cy="166352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36E39B6-3F66-6246-9EBF-3CB338FF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B80860-6E9F-5AE7-4DB7-A2713100B7E4}"/>
              </a:ext>
            </a:extLst>
          </p:cNvPr>
          <p:cNvSpPr txBox="1"/>
          <p:nvPr/>
        </p:nvSpPr>
        <p:spPr>
          <a:xfrm>
            <a:off x="730899" y="4312503"/>
            <a:ext cx="805912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1931ACE-A52E-06F3-8E3B-0969C9C2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6" t="22966" r="68023" b="10741"/>
          <a:stretch>
            <a:fillRect/>
          </a:stretch>
        </p:blipFill>
        <p:spPr>
          <a:xfrm>
            <a:off x="9530633" y="479007"/>
            <a:ext cx="6592483" cy="93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2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15BB5-4099-356B-9B2F-7934310F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87D0DD2-3B74-F8C2-1E8C-2465730A89B2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E30E048-E27F-9D68-5CB6-4EA6EDF17099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2EB0DC-2976-236A-F42F-277F3C2F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397EF6-B773-8C40-D4A6-B4984272C360}"/>
              </a:ext>
            </a:extLst>
          </p:cNvPr>
          <p:cNvSpPr txBox="1"/>
          <p:nvPr/>
        </p:nvSpPr>
        <p:spPr>
          <a:xfrm>
            <a:off x="3205190" y="583497"/>
            <a:ext cx="121550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F5E4B77-619A-D16C-C148-67362DB2E12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C059387-D2E2-B3C2-4050-3996A3DEF5A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521F741-689E-EF53-D3CC-71BEC2135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4271" t="22822" r="19417" b="61421"/>
          <a:stretch>
            <a:fillRect/>
          </a:stretch>
        </p:blipFill>
        <p:spPr>
          <a:xfrm>
            <a:off x="3133429" y="2575832"/>
            <a:ext cx="12298604" cy="668246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B1EA50F5-7E2E-381C-B836-20F249DDA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14713233" y="70772"/>
            <a:ext cx="3423782" cy="19218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45D553C-FC9F-2194-1338-5D26C69C0973}"/>
              </a:ext>
            </a:extLst>
          </p:cNvPr>
          <p:cNvSpPr/>
          <p:nvPr/>
        </p:nvSpPr>
        <p:spPr>
          <a:xfrm>
            <a:off x="16999657" y="342900"/>
            <a:ext cx="602544" cy="3810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34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175B8-7B95-85B4-AEF3-D39D10DD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933DE75-CFA5-9110-38AF-4B0BEA76D52C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37177F9-6B2E-35FC-B30A-A05A78F14FC0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0123F7-B971-03FE-9B04-2D1B8AF4B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047A08-67E4-2DCF-5599-B54BF1BD35B6}"/>
              </a:ext>
            </a:extLst>
          </p:cNvPr>
          <p:cNvSpPr txBox="1"/>
          <p:nvPr/>
        </p:nvSpPr>
        <p:spPr>
          <a:xfrm>
            <a:off x="2905041" y="445057"/>
            <a:ext cx="121550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196210DB-5DF3-8820-1980-18EA921AE6CA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91E4132F-6B25-E15D-50E9-345A159F0339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B7301FC-C3B1-9183-C752-6493363F6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1737" t="32532" r="21443" b="16129"/>
          <a:stretch>
            <a:fillRect/>
          </a:stretch>
        </p:blipFill>
        <p:spPr>
          <a:xfrm>
            <a:off x="2743623" y="2161569"/>
            <a:ext cx="12477918" cy="76962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FDA53EF-FB22-75C6-5369-01665A99A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14713233" y="70772"/>
            <a:ext cx="3423782" cy="19218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1F050AB-3F78-5143-E7B6-0CCE163B3F23}"/>
              </a:ext>
            </a:extLst>
          </p:cNvPr>
          <p:cNvSpPr/>
          <p:nvPr/>
        </p:nvSpPr>
        <p:spPr>
          <a:xfrm>
            <a:off x="15697201" y="647700"/>
            <a:ext cx="1828800" cy="1219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36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3CDF2-4CFA-4EBA-7672-9D3E10582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01090F23-8E3D-09EC-0576-41563FFEF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5" t="10000" r="5624" b="10740"/>
          <a:stretch>
            <a:fillRect/>
          </a:stretch>
        </p:blipFill>
        <p:spPr>
          <a:xfrm>
            <a:off x="228600" y="240541"/>
            <a:ext cx="3423782" cy="192187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8696317-7625-A8AD-4238-7B63F157A3B3}"/>
              </a:ext>
            </a:extLst>
          </p:cNvPr>
          <p:cNvSpPr txBox="1"/>
          <p:nvPr/>
        </p:nvSpPr>
        <p:spPr>
          <a:xfrm>
            <a:off x="-2145951" y="-421367"/>
            <a:ext cx="4347462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9EEB59F-4A72-BDC4-437B-562E6F0C3884}"/>
              </a:ext>
            </a:extLst>
          </p:cNvPr>
          <p:cNvSpPr/>
          <p:nvPr/>
        </p:nvSpPr>
        <p:spPr>
          <a:xfrm flipH="1" flipV="1">
            <a:off x="17363456" y="9258300"/>
            <a:ext cx="924544" cy="1028700"/>
          </a:xfrm>
          <a:custGeom>
            <a:avLst/>
            <a:gdLst/>
            <a:ahLst/>
            <a:cxnLst/>
            <a:rect l="l" t="t" r="r" b="b"/>
            <a:pathLst>
              <a:path w="924544" h="1028700">
                <a:moveTo>
                  <a:pt x="924544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924544" y="0"/>
                </a:lnTo>
                <a:lnTo>
                  <a:pt x="924544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DB9354-5E30-8F46-F7CB-4C1944E810BB}"/>
              </a:ext>
            </a:extLst>
          </p:cNvPr>
          <p:cNvSpPr/>
          <p:nvPr/>
        </p:nvSpPr>
        <p:spPr>
          <a:xfrm>
            <a:off x="228600" y="512669"/>
            <a:ext cx="1060167" cy="166352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A028B7F-CA35-6622-88F8-125ABE7D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A4693E-6CAD-5B8D-EF85-BF9476CB6870}"/>
              </a:ext>
            </a:extLst>
          </p:cNvPr>
          <p:cNvSpPr txBox="1"/>
          <p:nvPr/>
        </p:nvSpPr>
        <p:spPr>
          <a:xfrm>
            <a:off x="1084873" y="4312504"/>
            <a:ext cx="752572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Cadastro e Login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9F25B9-5821-A14D-0511-95C14B08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627" t="30110" r="5360" b="34750"/>
          <a:stretch>
            <a:fillRect/>
          </a:stretch>
        </p:blipFill>
        <p:spPr>
          <a:xfrm>
            <a:off x="9144000" y="721666"/>
            <a:ext cx="8059127" cy="88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6719A-2F38-4284-144F-E17FDA615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9F6A0EB-C342-44C3-7825-DC37133E25A9}"/>
              </a:ext>
            </a:extLst>
          </p:cNvPr>
          <p:cNvSpPr txBox="1"/>
          <p:nvPr/>
        </p:nvSpPr>
        <p:spPr>
          <a:xfrm>
            <a:off x="1752600" y="4312504"/>
            <a:ext cx="681201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Fazer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DBF715AF-8659-79A8-E3F0-D4191F4E6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10" y="483673"/>
            <a:ext cx="5084736" cy="931965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D87B71-86B8-385A-BB91-8FB83707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750F60EB-5FD2-CD88-8B5E-62277C67D3E2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D56B049-BD7B-2635-3AC8-3A5D9645D41E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59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1F16D-7721-A064-CE52-FF1F6C45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20D50F0-C06B-76EA-7719-4600401D6B84}"/>
              </a:ext>
            </a:extLst>
          </p:cNvPr>
          <p:cNvSpPr txBox="1"/>
          <p:nvPr/>
        </p:nvSpPr>
        <p:spPr>
          <a:xfrm>
            <a:off x="838199" y="3897005"/>
            <a:ext cx="667642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Histórico de perguntas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26B626E4-B531-E014-BA4D-25EFA9146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5" y="1103782"/>
            <a:ext cx="9489751" cy="807943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E75429D-B357-5276-6EAC-8642DEE3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91666875-09F3-998C-991A-7A81D3FFB81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DE500931-57FC-7A76-2603-C57CCF526C1D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04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64E7F-23B5-E203-EF1D-2A6D9D013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421F5BB-89CE-896B-3A63-862777B2FB21}"/>
              </a:ext>
            </a:extLst>
          </p:cNvPr>
          <p:cNvSpPr txBox="1"/>
          <p:nvPr/>
        </p:nvSpPr>
        <p:spPr>
          <a:xfrm>
            <a:off x="5890798" y="273903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Avaliar respostas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5D1949C7-87DD-E6E0-E390-97E220A7B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59137"/>
            <a:ext cx="12192000" cy="749898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196E6D-ADE8-C07A-6732-D3DC9237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10E82881-7ACA-16BE-E770-4B1282DB10E6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45C7F849-B9D8-5A6F-9F65-65086A12D65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53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96D5A-AF8A-E718-B12A-1B6029B2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F195995-DF0D-4B3B-12CF-EACAE11245F7}"/>
              </a:ext>
            </a:extLst>
          </p:cNvPr>
          <p:cNvGrpSpPr/>
          <p:nvPr/>
        </p:nvGrpSpPr>
        <p:grpSpPr>
          <a:xfrm>
            <a:off x="1008225" y="871732"/>
            <a:ext cx="16271550" cy="8543537"/>
            <a:chOff x="1008225" y="863988"/>
            <a:chExt cx="16271550" cy="854353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A020935-F2F8-F345-444C-800B2A4BE088}"/>
                </a:ext>
              </a:extLst>
            </p:cNvPr>
            <p:cNvSpPr txBox="1"/>
            <p:nvPr/>
          </p:nvSpPr>
          <p:spPr>
            <a:xfrm>
              <a:off x="1008225" y="3889261"/>
              <a:ext cx="6506403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bg1"/>
                  </a:solidFill>
                  <a:latin typeface="TT Interphases" panose="020B0604020202020204" charset="0"/>
                </a:rPr>
                <a:t>Diagrama de Atividade:</a:t>
              </a:r>
              <a:endParaRPr lang="pt-BR" sz="4800" dirty="0">
                <a:solidFill>
                  <a:srgbClr val="FFBD59"/>
                </a:solidFill>
                <a:latin typeface="TT Interphases" panose="020B0604020202020204" charset="0"/>
              </a:endParaRPr>
            </a:p>
            <a:p>
              <a:pPr algn="ctr"/>
              <a:r>
                <a:rPr lang="pt-BR" sz="5400" b="1" dirty="0">
                  <a:solidFill>
                    <a:srgbClr val="08ADAD"/>
                  </a:solidFill>
                  <a:latin typeface="Century Gothic" panose="020B0502020202020204" pitchFamily="34" charset="0"/>
                </a:rPr>
                <a:t>Gerenciar Resoluções</a:t>
              </a:r>
            </a:p>
          </p:txBody>
        </p:sp>
        <p:pic>
          <p:nvPicPr>
            <p:cNvPr id="4" name="Imagem 3" descr="Diagrama&#10;&#10;O conteúdo gerado por IA pode estar incorreto.">
              <a:extLst>
                <a:ext uri="{FF2B5EF4-FFF2-40B4-BE49-F238E27FC236}">
                  <a16:creationId xmlns:a16="http://schemas.microsoft.com/office/drawing/2014/main" id="{B60DD0A1-C3DA-AF5B-F365-42DE3613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863988"/>
              <a:ext cx="9202575" cy="8543537"/>
            </a:xfrm>
            <a:prstGeom prst="rect">
              <a:avLst/>
            </a:prstGeom>
          </p:spPr>
        </p:pic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35D2D6A-BCBD-4E50-B880-664BE5EB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113B0C8E-F848-4162-654E-C16DC2D647B3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96085ED7-42AC-B0D2-87B4-122A836C3473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24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16AEA-4215-8845-AFB5-5B2EED5A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5">
            <a:extLst>
              <a:ext uri="{FF2B5EF4-FFF2-40B4-BE49-F238E27FC236}">
                <a16:creationId xmlns:a16="http://schemas.microsoft.com/office/drawing/2014/main" id="{36E30D7D-37BF-986D-8019-617C93DE6D75}"/>
              </a:ext>
            </a:extLst>
          </p:cNvPr>
          <p:cNvGrpSpPr/>
          <p:nvPr/>
        </p:nvGrpSpPr>
        <p:grpSpPr>
          <a:xfrm rot="-5400000">
            <a:off x="7829550" y="-7829550"/>
            <a:ext cx="2628900" cy="18288000"/>
            <a:chOff x="0" y="0"/>
            <a:chExt cx="1131590" cy="5105878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096DB8A-5478-4BF8-49D2-FC6D6C719889}"/>
                </a:ext>
              </a:extLst>
            </p:cNvPr>
            <p:cNvSpPr/>
            <p:nvPr/>
          </p:nvSpPr>
          <p:spPr>
            <a:xfrm>
              <a:off x="0" y="0"/>
              <a:ext cx="1131590" cy="5105878"/>
            </a:xfrm>
            <a:custGeom>
              <a:avLst/>
              <a:gdLst/>
              <a:ahLst/>
              <a:cxnLst/>
              <a:rect l="l" t="t" r="r" b="b"/>
              <a:pathLst>
                <a:path w="1131590" h="5105878">
                  <a:moveTo>
                    <a:pt x="0" y="0"/>
                  </a:moveTo>
                  <a:lnTo>
                    <a:pt x="1131590" y="0"/>
                  </a:lnTo>
                  <a:lnTo>
                    <a:pt x="1131590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17BF39A4-7BD8-1B65-511E-8D88B42D6865}"/>
                </a:ext>
              </a:extLst>
            </p:cNvPr>
            <p:cNvSpPr txBox="1"/>
            <p:nvPr/>
          </p:nvSpPr>
          <p:spPr>
            <a:xfrm>
              <a:off x="0" y="-47625"/>
              <a:ext cx="1131590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Picture 9">
            <a:extLst>
              <a:ext uri="{FF2B5EF4-FFF2-40B4-BE49-F238E27FC236}">
                <a16:creationId xmlns:a16="http://schemas.microsoft.com/office/drawing/2014/main" id="{9A0C1367-6B3E-736C-722C-BA9BC64272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-2" y="-2"/>
            <a:ext cx="18288002" cy="2915025"/>
          </a:xfrm>
          <a:prstGeom prst="rect">
            <a:avLst/>
          </a:prstGeom>
        </p:spPr>
      </p:pic>
      <p:sp>
        <p:nvSpPr>
          <p:cNvPr id="24" name="Freeform 10">
            <a:extLst>
              <a:ext uri="{FF2B5EF4-FFF2-40B4-BE49-F238E27FC236}">
                <a16:creationId xmlns:a16="http://schemas.microsoft.com/office/drawing/2014/main" id="{A7B03658-C13A-C978-BFD7-5A398D795DA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9D643D5-7D9C-635C-6E1E-9F5F5AEF1554}"/>
              </a:ext>
            </a:extLst>
          </p:cNvPr>
          <p:cNvGrpSpPr/>
          <p:nvPr/>
        </p:nvGrpSpPr>
        <p:grpSpPr>
          <a:xfrm>
            <a:off x="762000" y="9183719"/>
            <a:ext cx="457200" cy="365125"/>
            <a:chOff x="0" y="0"/>
            <a:chExt cx="609600" cy="486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BEFECA-1015-4205-4554-567FE9F5A217}"/>
                </a:ext>
              </a:extLst>
            </p:cNvPr>
            <p:cNvSpPr/>
            <p:nvPr/>
          </p:nvSpPr>
          <p:spPr>
            <a:xfrm>
              <a:off x="0" y="0"/>
              <a:ext cx="609600" cy="486833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AC42DC-865D-BE08-0766-FF9F446EEC6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F7625A97-7C09-BB62-CA90-18B37A36C804}"/>
              </a:ext>
            </a:extLst>
          </p:cNvPr>
          <p:cNvSpPr txBox="1"/>
          <p:nvPr/>
        </p:nvSpPr>
        <p:spPr>
          <a:xfrm>
            <a:off x="4914899" y="765013"/>
            <a:ext cx="845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Mercado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Atual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C129E60-12AE-305E-BB40-7FB2C8F69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55" y="3773556"/>
            <a:ext cx="8076162" cy="168900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506DDC2-C590-CB69-1EC2-2D19109EA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409712"/>
            <a:ext cx="8201348" cy="2618595"/>
          </a:xfrm>
          <a:prstGeom prst="rect">
            <a:avLst/>
          </a:prstGeom>
        </p:spPr>
      </p:pic>
      <p:sp>
        <p:nvSpPr>
          <p:cNvPr id="37" name="TextBox 8">
            <a:extLst>
              <a:ext uri="{FF2B5EF4-FFF2-40B4-BE49-F238E27FC236}">
                <a16:creationId xmlns:a16="http://schemas.microsoft.com/office/drawing/2014/main" id="{E9538DD4-DC10-FD7B-5A32-2C490D2BEF73}"/>
              </a:ext>
            </a:extLst>
          </p:cNvPr>
          <p:cNvSpPr txBox="1"/>
          <p:nvPr/>
        </p:nvSpPr>
        <p:spPr>
          <a:xfrm>
            <a:off x="12444574" y="7124700"/>
            <a:ext cx="22098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CAUSI. (2025).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95ABEE2-16C5-BCC1-2B6A-736FFDC563E4}"/>
              </a:ext>
            </a:extLst>
          </p:cNvPr>
          <p:cNvSpPr txBox="1"/>
          <p:nvPr/>
        </p:nvSpPr>
        <p:spPr>
          <a:xfrm>
            <a:off x="3561136" y="5579471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BELARMINO </a:t>
            </a:r>
            <a:r>
              <a:rPr lang="pt-BR" sz="1600" dirty="0" err="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al. (2025)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979A0D-003A-D98F-843A-5A947747F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64" y="6835044"/>
            <a:ext cx="8068868" cy="1657581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2B55F97D-567D-77E5-BA5F-083452EDB237}"/>
              </a:ext>
            </a:extLst>
          </p:cNvPr>
          <p:cNvSpPr txBox="1"/>
          <p:nvPr/>
        </p:nvSpPr>
        <p:spPr>
          <a:xfrm>
            <a:off x="3593398" y="8630095"/>
            <a:ext cx="304800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pt-BR" sz="16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Fonte: IPROCESS. (2025)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B3D3E470-CBFC-B349-DB11-8E1F05BA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8B339A0D-2407-5198-7106-28E9F2BAD4A1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86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0B43E2-0E32-4F39-504C-3A12F778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7700B28-A274-BE16-8D61-0A1011D57657}"/>
              </a:ext>
            </a:extLst>
          </p:cNvPr>
          <p:cNvSpPr txBox="1"/>
          <p:nvPr/>
        </p:nvSpPr>
        <p:spPr>
          <a:xfrm>
            <a:off x="2522362" y="4312504"/>
            <a:ext cx="65064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TT Interphases" panose="020B0604020202020204" charset="0"/>
              </a:rPr>
              <a:t>Diagrama de Atividade:</a:t>
            </a:r>
            <a:endParaRPr lang="pt-BR" sz="4800" dirty="0">
              <a:solidFill>
                <a:srgbClr val="FFBD59"/>
              </a:solidFill>
              <a:latin typeface="TT Interphases" panose="020B0604020202020204" charset="0"/>
            </a:endParaRPr>
          </a:p>
          <a:p>
            <a:pPr algn="ctr"/>
            <a:r>
              <a:rPr lang="pt-BR" sz="5400" b="1" dirty="0">
                <a:solidFill>
                  <a:srgbClr val="08ADAD"/>
                </a:solidFill>
                <a:latin typeface="Century Gothic" panose="020B0502020202020204" pitchFamily="34" charset="0"/>
              </a:rPr>
              <a:t>Logout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628114C-A884-EE93-3BB8-A768411B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C9C72DC8-363D-9D63-8CE8-6ED1C7582E5E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A3F3545-68D3-202B-91B3-540FBE917BCF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1B2B3F55-3760-8F69-474D-59D354E44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14350"/>
            <a:ext cx="6349155" cy="92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11C18-4BC1-80CC-F888-A109027E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7F9E7FEA-6FD1-24DC-358E-06D03978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t="37456" b="38619"/>
          <a:stretch>
            <a:fillRect/>
          </a:stretch>
        </p:blipFill>
        <p:spPr>
          <a:xfrm>
            <a:off x="0" y="18675"/>
            <a:ext cx="18288004" cy="291502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8AD1E354-6651-1AD2-C6F4-1AE1086BE784}"/>
              </a:ext>
            </a:extLst>
          </p:cNvPr>
          <p:cNvGrpSpPr/>
          <p:nvPr/>
        </p:nvGrpSpPr>
        <p:grpSpPr>
          <a:xfrm>
            <a:off x="762000" y="9140856"/>
            <a:ext cx="457200" cy="407988"/>
            <a:chOff x="0" y="-57150"/>
            <a:chExt cx="609600" cy="5439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E72E9A-FFE9-836B-68B6-92717D7A5349}"/>
                </a:ext>
              </a:extLst>
            </p:cNvPr>
            <p:cNvSpPr/>
            <p:nvPr/>
          </p:nvSpPr>
          <p:spPr>
            <a:xfrm>
              <a:off x="0" y="1"/>
              <a:ext cx="609600" cy="486832"/>
            </a:xfrm>
            <a:custGeom>
              <a:avLst/>
              <a:gdLst/>
              <a:ahLst/>
              <a:cxnLst/>
              <a:rect l="l" t="t" r="r" b="b"/>
              <a:pathLst>
                <a:path w="609600" h="486833">
                  <a:moveTo>
                    <a:pt x="0" y="0"/>
                  </a:moveTo>
                  <a:lnTo>
                    <a:pt x="609600" y="0"/>
                  </a:lnTo>
                  <a:lnTo>
                    <a:pt x="6096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800340-7237-4229-28EF-2460F8791B7E}"/>
                </a:ext>
              </a:extLst>
            </p:cNvPr>
            <p:cNvSpPr txBox="1"/>
            <p:nvPr/>
          </p:nvSpPr>
          <p:spPr>
            <a:xfrm>
              <a:off x="0" y="-57150"/>
              <a:ext cx="609600" cy="543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3359"/>
                </a:lnSpc>
              </a:pPr>
              <a:endParaRPr lang="en-US" sz="2799" b="1" dirty="0">
                <a:solidFill>
                  <a:srgbClr val="898989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732E6C4C-67DE-7554-3D3F-DE59496BC11C}"/>
              </a:ext>
            </a:extLst>
          </p:cNvPr>
          <p:cNvSpPr txBox="1"/>
          <p:nvPr/>
        </p:nvSpPr>
        <p:spPr>
          <a:xfrm>
            <a:off x="4914902" y="597100"/>
            <a:ext cx="8458200" cy="175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9000" b="1" dirty="0" err="1">
                <a:solidFill>
                  <a:srgbClr val="08ADA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Referências</a:t>
            </a:r>
            <a:endParaRPr lang="en-US" sz="9000" b="1" dirty="0">
              <a:solidFill>
                <a:srgbClr val="08ADAD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AB324E4C-7B83-E56D-DB28-C4EF9BB3FAC9}"/>
              </a:ext>
            </a:extLst>
          </p:cNvPr>
          <p:cNvSpPr/>
          <p:nvPr/>
        </p:nvSpPr>
        <p:spPr>
          <a:xfrm rot="10800000">
            <a:off x="16999656" y="886636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9D82A3-1A1A-5255-05C7-5A061AEBB1AB}"/>
              </a:ext>
            </a:extLst>
          </p:cNvPr>
          <p:cNvSpPr txBox="1"/>
          <p:nvPr/>
        </p:nvSpPr>
        <p:spPr>
          <a:xfrm>
            <a:off x="3276600" y="3421726"/>
            <a:ext cx="1213404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BELARMINO </a:t>
            </a:r>
            <a:r>
              <a:rPr lang="pt-BR" sz="1800" i="1" dirty="0" err="1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el</a:t>
            </a:r>
            <a:r>
              <a:rPr lang="pt-BR" sz="1800" i="1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 al</a:t>
            </a:r>
            <a:r>
              <a:rPr lang="pt-BR" sz="1800" dirty="0">
                <a:solidFill>
                  <a:schemeClr val="bg1"/>
                </a:solidFill>
                <a:latin typeface="TT Interphases" panose="020B0604020202020204" charset="0"/>
                <a:ea typeface="TT Interphases"/>
                <a:cs typeface="TT Interphases"/>
                <a:sym typeface="TT Interphases"/>
              </a:rPr>
              <a:t>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Hammer PDF: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An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Intelligent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PDF Reader for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Scientific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 Papers.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arXiv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preprint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2022.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/2204.02809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CAUSIN, Juliana.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Fim do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Ctrl+F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? Como usar a IA para analisar documentos e 'conversar' com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PDFs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O Globo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Rio de Janeiro, 27 maio 2025.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https://oglobo.globo.com/blogs/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iai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/noticia/2025/05/27/fim-do-ctrlf-como-usar-a-ia-para-analisar-documentos-e-conversar-com-pdfs.ghtml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EDRAWSOFT.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símbolos do diagrama de classes UML.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https://www.edrawsoft.com/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/uml-class-symbols.html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LUCIDCHART.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 que é um diagrama de atividades UML?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https://www.lucidchart.com/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/o-que-e-diagrama-de-atividades-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uml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2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MARKETING IPROCESS.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Os Super Poderes da IA – </a:t>
            </a:r>
            <a:r>
              <a:rPr lang="pt-BR" b="1" dirty="0" err="1">
                <a:solidFill>
                  <a:schemeClr val="bg1"/>
                </a:solidFill>
                <a:latin typeface="TT Interphases" panose="020B0604020202020204" charset="0"/>
              </a:rPr>
              <a:t>Ep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. 4. O Poder da Inteligência Artificial em analisar e interpretar textos. </a:t>
            </a:r>
            <a:r>
              <a:rPr lang="pt-BR" i="1" dirty="0">
                <a:solidFill>
                  <a:schemeClr val="bg1"/>
                </a:solidFill>
                <a:latin typeface="TT Interphases" panose="020B0604020202020204" charset="0"/>
              </a:rPr>
              <a:t>Blog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iProcess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6 dez. 2023.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https://blog.iprocess.com.br/2023/12/os-super-poderes-da-ia-ep-4-o-poder-da-inteligencia-artificial-em-analisar-e-interpretar-textos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3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ROSA, Ângela.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Requisitos de software funcionais e não funcionais: o que são? </a:t>
            </a:r>
            <a:r>
              <a:rPr lang="pt-BR" i="1" dirty="0" err="1">
                <a:solidFill>
                  <a:schemeClr val="bg1"/>
                </a:solidFill>
                <a:latin typeface="TT Interphases" panose="020B0604020202020204" charset="0"/>
              </a:rPr>
              <a:t>SoftDesign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, 17 jun. 2021. Disponível em: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https://softdesign.com.br/blog/requisitos-de-software-funcionais-e-</a:t>
            </a:r>
            <a:r>
              <a:rPr lang="pt-BR" dirty="0" err="1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nao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-funcionais/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. Acesso em: 1 jun. 2025.</a:t>
            </a:r>
          </a:p>
          <a:p>
            <a:pPr algn="just"/>
            <a:endParaRPr lang="pt-BR" dirty="0">
              <a:solidFill>
                <a:schemeClr val="bg1"/>
              </a:solidFill>
              <a:latin typeface="TT Interphases" panose="020B060402020202020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SOMMERVILLE, Ian. </a:t>
            </a:r>
            <a:r>
              <a:rPr lang="pt-BR" b="1" dirty="0">
                <a:solidFill>
                  <a:schemeClr val="bg1"/>
                </a:solidFill>
                <a:latin typeface="TT Interphases" panose="020B0604020202020204" charset="0"/>
              </a:rPr>
              <a:t>Engenharia de Software. </a:t>
            </a:r>
            <a:r>
              <a:rPr lang="pt-BR" dirty="0">
                <a:solidFill>
                  <a:schemeClr val="bg1"/>
                </a:solidFill>
                <a:latin typeface="TT Interphases" panose="020B0604020202020204" charset="0"/>
              </a:rPr>
              <a:t>10. ed. São Paulo: Pearson, 2019. ISBN 978-85-430-2497-4.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E91BC7C4-BFB1-6C69-2FC8-6F6DD335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AF9EF2FB-FE0A-868F-2586-858A583B3A3A}"/>
              </a:ext>
            </a:extLst>
          </p:cNvPr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60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ECA62-2A65-F5C2-6E22-08B92EF72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fundo escuro">
            <a:extLst>
              <a:ext uri="{FF2B5EF4-FFF2-40B4-BE49-F238E27FC236}">
                <a16:creationId xmlns:a16="http://schemas.microsoft.com/office/drawing/2014/main" id="{F5253806-DF4F-47CC-6E93-CB1244554E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7002C74-3405-C424-325E-C88D385D8AD1}"/>
              </a:ext>
            </a:extLst>
          </p:cNvPr>
          <p:cNvSpPr/>
          <p:nvPr/>
        </p:nvSpPr>
        <p:spPr>
          <a:xfrm flipV="1">
            <a:off x="0" y="6708635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0" y="3578365"/>
                </a:moveTo>
                <a:lnTo>
                  <a:pt x="3216055" y="3578365"/>
                </a:lnTo>
                <a:lnTo>
                  <a:pt x="3216055" y="0"/>
                </a:lnTo>
                <a:lnTo>
                  <a:pt x="0" y="0"/>
                </a:lnTo>
                <a:lnTo>
                  <a:pt x="0" y="35783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422548D-5B50-F725-FFCB-527F5F8C97C3}"/>
              </a:ext>
            </a:extLst>
          </p:cNvPr>
          <p:cNvSpPr/>
          <p:nvPr/>
        </p:nvSpPr>
        <p:spPr>
          <a:xfrm flipH="1">
            <a:off x="15071945" y="0"/>
            <a:ext cx="3216055" cy="3578365"/>
          </a:xfrm>
          <a:custGeom>
            <a:avLst/>
            <a:gdLst/>
            <a:ahLst/>
            <a:cxnLst/>
            <a:rect l="l" t="t" r="r" b="b"/>
            <a:pathLst>
              <a:path w="3216055" h="3578365">
                <a:moveTo>
                  <a:pt x="3216055" y="0"/>
                </a:moveTo>
                <a:lnTo>
                  <a:pt x="0" y="0"/>
                </a:lnTo>
                <a:lnTo>
                  <a:pt x="0" y="3578365"/>
                </a:lnTo>
                <a:lnTo>
                  <a:pt x="3216055" y="3578365"/>
                </a:lnTo>
                <a:lnTo>
                  <a:pt x="32160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94E728C-2DA3-81F1-ED7E-5D6532B4EA56}"/>
              </a:ext>
            </a:extLst>
          </p:cNvPr>
          <p:cNvGrpSpPr/>
          <p:nvPr/>
        </p:nvGrpSpPr>
        <p:grpSpPr>
          <a:xfrm>
            <a:off x="-514767" y="-792091"/>
            <a:ext cx="19317535" cy="936234"/>
            <a:chOff x="0" y="0"/>
            <a:chExt cx="5087746" cy="24658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88D910-4AC2-764D-59E9-D046BD193C11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1355BE-5452-68B9-1535-CBB71274E59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F594EFF-C023-2561-6EA9-1EB00F65B701}"/>
              </a:ext>
            </a:extLst>
          </p:cNvPr>
          <p:cNvGrpSpPr/>
          <p:nvPr/>
        </p:nvGrpSpPr>
        <p:grpSpPr>
          <a:xfrm>
            <a:off x="-514767" y="10139414"/>
            <a:ext cx="19317535" cy="936234"/>
            <a:chOff x="0" y="0"/>
            <a:chExt cx="5087746" cy="24658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733D740-8489-3D96-FB43-C535513E7125}"/>
                </a:ext>
              </a:extLst>
            </p:cNvPr>
            <p:cNvSpPr/>
            <p:nvPr/>
          </p:nvSpPr>
          <p:spPr>
            <a:xfrm>
              <a:off x="0" y="0"/>
              <a:ext cx="5087746" cy="246580"/>
            </a:xfrm>
            <a:custGeom>
              <a:avLst/>
              <a:gdLst/>
              <a:ahLst/>
              <a:cxnLst/>
              <a:rect l="l" t="t" r="r" b="b"/>
              <a:pathLst>
                <a:path w="5087746" h="246580">
                  <a:moveTo>
                    <a:pt x="0" y="0"/>
                  </a:moveTo>
                  <a:lnTo>
                    <a:pt x="5087746" y="0"/>
                  </a:lnTo>
                  <a:lnTo>
                    <a:pt x="5087746" y="246580"/>
                  </a:lnTo>
                  <a:lnTo>
                    <a:pt x="0" y="2465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5961163-57BD-1E1D-F686-2388A7E1303C}"/>
                </a:ext>
              </a:extLst>
            </p:cNvPr>
            <p:cNvSpPr txBox="1"/>
            <p:nvPr/>
          </p:nvSpPr>
          <p:spPr>
            <a:xfrm>
              <a:off x="0" y="-47625"/>
              <a:ext cx="5087746" cy="29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FDA5EC9-9187-05EB-2013-72DAB61AC542}"/>
              </a:ext>
            </a:extLst>
          </p:cNvPr>
          <p:cNvGrpSpPr/>
          <p:nvPr/>
        </p:nvGrpSpPr>
        <p:grpSpPr>
          <a:xfrm>
            <a:off x="-514767" y="-322253"/>
            <a:ext cx="658910" cy="10931505"/>
            <a:chOff x="0" y="0"/>
            <a:chExt cx="173540" cy="287908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2B97EFB-9C58-21D6-D72F-BAC33C214AF1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DBE478E-A5BE-1797-E4AD-AF9D573B7AAA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68012C9-6C91-CFAB-1945-7D53297210DB}"/>
              </a:ext>
            </a:extLst>
          </p:cNvPr>
          <p:cNvSpPr txBox="1"/>
          <p:nvPr/>
        </p:nvSpPr>
        <p:spPr>
          <a:xfrm>
            <a:off x="3169531" y="3758506"/>
            <a:ext cx="1194893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Obrigado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pela </a:t>
            </a:r>
            <a:r>
              <a:rPr lang="en-US" sz="9000" b="1" dirty="0" err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atenção</a:t>
            </a:r>
            <a:r>
              <a:rPr lang="en-US" sz="9000" b="1" dirty="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!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3E46205-B0B0-B453-2A8D-B43C2C16BC87}"/>
              </a:ext>
            </a:extLst>
          </p:cNvPr>
          <p:cNvGrpSpPr/>
          <p:nvPr/>
        </p:nvGrpSpPr>
        <p:grpSpPr>
          <a:xfrm>
            <a:off x="18140414" y="-322253"/>
            <a:ext cx="658910" cy="10931505"/>
            <a:chOff x="0" y="0"/>
            <a:chExt cx="173540" cy="287908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51B7525-AE8B-91B8-C737-5A48B3E6DAB9}"/>
                </a:ext>
              </a:extLst>
            </p:cNvPr>
            <p:cNvSpPr/>
            <p:nvPr/>
          </p:nvSpPr>
          <p:spPr>
            <a:xfrm>
              <a:off x="0" y="0"/>
              <a:ext cx="173540" cy="2879080"/>
            </a:xfrm>
            <a:custGeom>
              <a:avLst/>
              <a:gdLst/>
              <a:ahLst/>
              <a:cxnLst/>
              <a:rect l="l" t="t" r="r" b="b"/>
              <a:pathLst>
                <a:path w="173540" h="2879080">
                  <a:moveTo>
                    <a:pt x="0" y="0"/>
                  </a:moveTo>
                  <a:lnTo>
                    <a:pt x="173540" y="0"/>
                  </a:lnTo>
                  <a:lnTo>
                    <a:pt x="173540" y="2879080"/>
                  </a:lnTo>
                  <a:lnTo>
                    <a:pt x="0" y="2879080"/>
                  </a:ln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327B199-B214-D168-2F31-8829D2002AC5}"/>
                </a:ext>
              </a:extLst>
            </p:cNvPr>
            <p:cNvSpPr txBox="1"/>
            <p:nvPr/>
          </p:nvSpPr>
          <p:spPr>
            <a:xfrm>
              <a:off x="0" y="-47625"/>
              <a:ext cx="173540" cy="292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18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2000" y="9183719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609600" h="486833">
                <a:moveTo>
                  <a:pt x="0" y="0"/>
                </a:moveTo>
                <a:lnTo>
                  <a:pt x="609600" y="0"/>
                </a:lnTo>
                <a:lnTo>
                  <a:pt x="609600" y="486833"/>
                </a:lnTo>
                <a:lnTo>
                  <a:pt x="0" y="4868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05007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35621" y="7037970"/>
            <a:ext cx="445656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Levantamento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669712" y="7874213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253860" y="8279997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964126" y="6170520"/>
            <a:ext cx="1439190" cy="1334849"/>
          </a:xfrm>
          <a:custGeom>
            <a:avLst/>
            <a:gdLst/>
            <a:ahLst/>
            <a:cxnLst/>
            <a:rect l="l" t="t" r="r" b="b"/>
            <a:pathLst>
              <a:path w="1439190" h="1334849">
                <a:moveTo>
                  <a:pt x="0" y="0"/>
                </a:moveTo>
                <a:lnTo>
                  <a:pt x="1439190" y="0"/>
                </a:lnTo>
                <a:lnTo>
                  <a:pt x="1439190" y="1334849"/>
                </a:lnTo>
                <a:lnTo>
                  <a:pt x="0" y="1334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26"/>
          <p:cNvSpPr txBox="1"/>
          <p:nvPr/>
        </p:nvSpPr>
        <p:spPr>
          <a:xfrm>
            <a:off x="1455441" y="7791119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Entrevista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12196" y="4663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78054" y="7707095"/>
            <a:ext cx="4525415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Análise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Requisitos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69236" y="4630281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87645" y="3958958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2</a:t>
            </a:r>
          </a:p>
        </p:txBody>
      </p:sp>
      <p:sp>
        <p:nvSpPr>
          <p:cNvPr id="31" name="Freeform 31"/>
          <p:cNvSpPr/>
          <p:nvPr/>
        </p:nvSpPr>
        <p:spPr>
          <a:xfrm>
            <a:off x="8410964" y="5244426"/>
            <a:ext cx="1505875" cy="1593519"/>
          </a:xfrm>
          <a:custGeom>
            <a:avLst/>
            <a:gdLst/>
            <a:ahLst/>
            <a:cxnLst/>
            <a:rect l="l" t="t" r="r" b="b"/>
            <a:pathLst>
              <a:path w="1505875" h="1593519">
                <a:moveTo>
                  <a:pt x="0" y="0"/>
                </a:moveTo>
                <a:lnTo>
                  <a:pt x="1505875" y="0"/>
                </a:lnTo>
                <a:lnTo>
                  <a:pt x="1505875" y="1593519"/>
                </a:lnTo>
                <a:lnTo>
                  <a:pt x="0" y="1593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3965761" y="5991362"/>
            <a:ext cx="1350001" cy="1588236"/>
          </a:xfrm>
          <a:custGeom>
            <a:avLst/>
            <a:gdLst/>
            <a:ahLst/>
            <a:cxnLst/>
            <a:rect l="l" t="t" r="r" b="b"/>
            <a:pathLst>
              <a:path w="1350001" h="1588236">
                <a:moveTo>
                  <a:pt x="0" y="0"/>
                </a:moveTo>
                <a:lnTo>
                  <a:pt x="1350001" y="0"/>
                </a:lnTo>
                <a:lnTo>
                  <a:pt x="1350001" y="1588236"/>
                </a:lnTo>
                <a:lnTo>
                  <a:pt x="0" y="1588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3" name="Group 33"/>
          <p:cNvGrpSpPr/>
          <p:nvPr/>
        </p:nvGrpSpPr>
        <p:grpSpPr>
          <a:xfrm rot="-5400000">
            <a:off x="7424455" y="-7424455"/>
            <a:ext cx="3439093" cy="18288002"/>
            <a:chOff x="0" y="0"/>
            <a:chExt cx="1083557" cy="510587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83557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2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Espaço Reservado para Número de Slide 41">
            <a:extLst>
              <a:ext uri="{FF2B5EF4-FFF2-40B4-BE49-F238E27FC236}">
                <a16:creationId xmlns:a16="http://schemas.microsoft.com/office/drawing/2014/main" id="{217C1782-E7DE-42DA-BA7E-6F0BB316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7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281867" y="4905436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827" y="4905436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60545" y="4238686"/>
            <a:ext cx="4717789" cy="4352864"/>
            <a:chOff x="0" y="0"/>
            <a:chExt cx="1208544" cy="111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64868" y="7219782"/>
            <a:ext cx="470914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Implementação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5931164" y="788062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100000">
            <a:off x="6515312" y="8286408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1261828" y="4715674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8100000">
            <a:off x="11875213" y="4584285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013224" y="4433440"/>
            <a:ext cx="1340995" cy="13409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0264" y="4433440"/>
            <a:ext cx="1340995" cy="13409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93404" y="3762943"/>
            <a:ext cx="1340995" cy="13409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83409" y="7797151"/>
            <a:ext cx="420062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Construção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do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Projeto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891031" y="4662857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48407" y="7748492"/>
            <a:ext cx="47819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Verificação</a:t>
            </a: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 e </a:t>
            </a: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Validação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853919" y="4631636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72475" y="4014805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5</a:t>
            </a:r>
          </a:p>
        </p:txBody>
      </p:sp>
      <p:grpSp>
        <p:nvGrpSpPr>
          <p:cNvPr id="30" name="Group 30"/>
          <p:cNvGrpSpPr/>
          <p:nvPr/>
        </p:nvGrpSpPr>
        <p:grpSpPr>
          <a:xfrm rot="-5400000">
            <a:off x="6996522" y="-8401576"/>
            <a:ext cx="4114130" cy="19567208"/>
            <a:chOff x="0" y="-47625"/>
            <a:chExt cx="1083557" cy="5153503"/>
          </a:xfrm>
        </p:grpSpPr>
        <p:sp>
          <p:nvSpPr>
            <p:cNvPr id="31" name="Freeform 31"/>
            <p:cNvSpPr/>
            <p:nvPr/>
          </p:nvSpPr>
          <p:spPr>
            <a:xfrm>
              <a:off x="0" y="144643"/>
              <a:ext cx="905770" cy="4816592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35" name="TextBox 35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2931016" y="6083583"/>
            <a:ext cx="1505410" cy="1403795"/>
          </a:xfrm>
          <a:custGeom>
            <a:avLst/>
            <a:gdLst/>
            <a:ahLst/>
            <a:cxnLst/>
            <a:rect l="l" t="t" r="r" b="b"/>
            <a:pathLst>
              <a:path w="1505410" h="1403795">
                <a:moveTo>
                  <a:pt x="0" y="0"/>
                </a:moveTo>
                <a:lnTo>
                  <a:pt x="1505410" y="0"/>
                </a:lnTo>
                <a:lnTo>
                  <a:pt x="1505410" y="1403795"/>
                </a:lnTo>
                <a:lnTo>
                  <a:pt x="0" y="1403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8394427" y="5535587"/>
            <a:ext cx="1650024" cy="1249894"/>
          </a:xfrm>
          <a:custGeom>
            <a:avLst/>
            <a:gdLst/>
            <a:ahLst/>
            <a:cxnLst/>
            <a:rect l="l" t="t" r="r" b="b"/>
            <a:pathLst>
              <a:path w="1650024" h="1249894">
                <a:moveTo>
                  <a:pt x="0" y="0"/>
                </a:moveTo>
                <a:lnTo>
                  <a:pt x="1650025" y="0"/>
                </a:lnTo>
                <a:lnTo>
                  <a:pt x="1650025" y="1249893"/>
                </a:lnTo>
                <a:lnTo>
                  <a:pt x="0" y="1249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14018346" y="6064994"/>
            <a:ext cx="1442022" cy="1465842"/>
          </a:xfrm>
          <a:custGeom>
            <a:avLst/>
            <a:gdLst/>
            <a:ahLst/>
            <a:cxnLst/>
            <a:rect l="l" t="t" r="r" b="b"/>
            <a:pathLst>
              <a:path w="1442022" h="1465842">
                <a:moveTo>
                  <a:pt x="0" y="0"/>
                </a:moveTo>
                <a:lnTo>
                  <a:pt x="1442022" y="0"/>
                </a:lnTo>
                <a:lnTo>
                  <a:pt x="1442022" y="1465842"/>
                </a:lnTo>
                <a:lnTo>
                  <a:pt x="0" y="14658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Espaço Reservado para Número de Slide 41">
            <a:extLst>
              <a:ext uri="{FF2B5EF4-FFF2-40B4-BE49-F238E27FC236}">
                <a16:creationId xmlns:a16="http://schemas.microsoft.com/office/drawing/2014/main" id="{A9139FDC-E710-45DB-A0EE-D16F8968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8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194410" y="4830855"/>
            <a:ext cx="4717789" cy="4352864"/>
            <a:chOff x="0" y="0"/>
            <a:chExt cx="1208544" cy="111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74591" y="4164105"/>
            <a:ext cx="4717789" cy="4352864"/>
            <a:chOff x="0" y="0"/>
            <a:chExt cx="1208544" cy="1115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8544" cy="1115062"/>
            </a:xfrm>
            <a:custGeom>
              <a:avLst/>
              <a:gdLst/>
              <a:ahLst/>
              <a:cxnLst/>
              <a:rect l="l" t="t" r="r" b="b"/>
              <a:pathLst>
                <a:path w="1208544" h="1115062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05205" y="7141921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 err="1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Implantação</a:t>
            </a:r>
            <a:endParaRPr lang="en-US" sz="3200" b="1" dirty="0">
              <a:solidFill>
                <a:srgbClr val="FFBD59"/>
              </a:solidFill>
              <a:latin typeface="Century Gothic" panose="020B0502020202020204" pitchFamily="34" charset="0"/>
              <a:ea typeface="Mont Bold"/>
              <a:cs typeface="Mont Bold"/>
              <a:sym typeface="Mont Bold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8539296" y="7799632"/>
            <a:ext cx="1004457" cy="1004457"/>
          </a:xfrm>
          <a:custGeom>
            <a:avLst/>
            <a:gdLst/>
            <a:ahLst/>
            <a:cxnLst/>
            <a:rect l="l" t="t" r="r" b="b"/>
            <a:pathLst>
              <a:path w="1004457" h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8100000">
            <a:off x="9123444" y="8205416"/>
            <a:ext cx="725777" cy="722148"/>
          </a:xfrm>
          <a:custGeom>
            <a:avLst/>
            <a:gdLst/>
            <a:ahLst/>
            <a:cxnLst/>
            <a:rect l="l" t="t" r="r" b="b"/>
            <a:pathLst>
              <a:path w="725777" h="722148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5882807" y="4358859"/>
            <a:ext cx="1340995" cy="13409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62988" y="3688362"/>
            <a:ext cx="1340995" cy="13409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AD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25024" y="7716538"/>
            <a:ext cx="44565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dirty="0">
                <a:solidFill>
                  <a:srgbClr val="FFBD59"/>
                </a:solidFill>
                <a:latin typeface="Century Gothic" panose="020B0502020202020204" pitchFamily="34" charset="0"/>
                <a:ea typeface="Mont Bold"/>
                <a:cs typeface="Mont Bold"/>
                <a:sym typeface="Mont Bold"/>
              </a:rPr>
              <a:t>Testes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81779" y="4621162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1960" y="3942729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8</a:t>
            </a:r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7001646" y="-7847264"/>
            <a:ext cx="4114130" cy="18458583"/>
            <a:chOff x="0" y="-47625"/>
            <a:chExt cx="1083557" cy="5153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3505" cy="5105878"/>
            </a:xfrm>
            <a:custGeom>
              <a:avLst/>
              <a:gdLst/>
              <a:ahLst/>
              <a:cxnLst/>
              <a:rect l="l" t="t" r="r" b="b"/>
              <a:pathLst>
                <a:path w="1083557" h="5105878">
                  <a:moveTo>
                    <a:pt x="0" y="0"/>
                  </a:moveTo>
                  <a:lnTo>
                    <a:pt x="1083557" y="0"/>
                  </a:lnTo>
                  <a:lnTo>
                    <a:pt x="1083557" y="5105878"/>
                  </a:lnTo>
                  <a:lnTo>
                    <a:pt x="0" y="5105878"/>
                  </a:lnTo>
                  <a:close/>
                </a:path>
              </a:pathLst>
            </a:custGeom>
            <a:solidFill>
              <a:srgbClr val="0E192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083557" cy="515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-197737"/>
            <a:ext cx="18288000" cy="3506433"/>
            <a:chOff x="0" y="0"/>
            <a:chExt cx="24384000" cy="4675243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alphaModFix amt="6000"/>
            </a:blip>
            <a:srcRect t="32000" b="39221"/>
            <a:stretch>
              <a:fillRect/>
            </a:stretch>
          </p:blipFill>
          <p:spPr>
            <a:xfrm>
              <a:off x="0" y="0"/>
              <a:ext cx="24384000" cy="4675243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1288344" y="680794"/>
            <a:ext cx="16010102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Etapas</a:t>
            </a:r>
            <a:r>
              <a:rPr lang="en-US" sz="9000" b="1" dirty="0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 do </a:t>
            </a:r>
            <a:r>
              <a:rPr lang="en-US" sz="9000" b="1" dirty="0" err="1">
                <a:solidFill>
                  <a:srgbClr val="08ADAD"/>
                </a:solidFill>
                <a:latin typeface="Century Gothic" panose="020B0502020202020204" pitchFamily="34" charset="0"/>
                <a:ea typeface="TT Interphases Bold"/>
                <a:cs typeface="TT Interphases Bold"/>
                <a:sym typeface="TT Interphases Bold"/>
              </a:rPr>
              <a:t>Desenvolvimento</a:t>
            </a:r>
            <a:endParaRPr lang="en-US" sz="9000" b="1" dirty="0">
              <a:solidFill>
                <a:srgbClr val="08ADAD"/>
              </a:solidFill>
              <a:latin typeface="Century Gothic" panose="020B0502020202020204" pitchFamily="34" charset="0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0" y="0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0" y="0"/>
                </a:moveTo>
                <a:lnTo>
                  <a:pt x="1288344" y="0"/>
                </a:lnTo>
                <a:lnTo>
                  <a:pt x="1288344" y="1433484"/>
                </a:lnTo>
                <a:lnTo>
                  <a:pt x="0" y="143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flipH="1" flipV="1">
            <a:off x="16999656" y="8853516"/>
            <a:ext cx="1288344" cy="1433484"/>
          </a:xfrm>
          <a:custGeom>
            <a:avLst/>
            <a:gdLst/>
            <a:ahLst/>
            <a:cxnLst/>
            <a:rect l="l" t="t" r="r" b="b"/>
            <a:pathLst>
              <a:path w="1288344" h="1433484">
                <a:moveTo>
                  <a:pt x="1288344" y="1433484"/>
                </a:moveTo>
                <a:lnTo>
                  <a:pt x="0" y="1433484"/>
                </a:lnTo>
                <a:lnTo>
                  <a:pt x="0" y="0"/>
                </a:lnTo>
                <a:lnTo>
                  <a:pt x="1288344" y="0"/>
                </a:lnTo>
                <a:lnTo>
                  <a:pt x="1288344" y="14334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5819542" y="6031584"/>
            <a:ext cx="1467524" cy="1467524"/>
          </a:xfrm>
          <a:custGeom>
            <a:avLst/>
            <a:gdLst/>
            <a:ahLst/>
            <a:cxnLst/>
            <a:rect l="l" t="t" r="r" b="b"/>
            <a:pathLst>
              <a:path w="1467524" h="1467524">
                <a:moveTo>
                  <a:pt x="0" y="0"/>
                </a:moveTo>
                <a:lnTo>
                  <a:pt x="1467525" y="0"/>
                </a:lnTo>
                <a:lnTo>
                  <a:pt x="1467525" y="1467524"/>
                </a:lnTo>
                <a:lnTo>
                  <a:pt x="0" y="1467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1233979" y="5286996"/>
            <a:ext cx="1599013" cy="1533053"/>
          </a:xfrm>
          <a:custGeom>
            <a:avLst/>
            <a:gdLst/>
            <a:ahLst/>
            <a:cxnLst/>
            <a:rect l="l" t="t" r="r" b="b"/>
            <a:pathLst>
              <a:path w="1599013" h="1533053">
                <a:moveTo>
                  <a:pt x="0" y="0"/>
                </a:moveTo>
                <a:lnTo>
                  <a:pt x="1599012" y="0"/>
                </a:lnTo>
                <a:lnTo>
                  <a:pt x="1599012" y="1533053"/>
                </a:lnTo>
                <a:lnTo>
                  <a:pt x="0" y="1533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Espaço Reservado para Número de Slide 31">
            <a:extLst>
              <a:ext uri="{FF2B5EF4-FFF2-40B4-BE49-F238E27FC236}">
                <a16:creationId xmlns:a16="http://schemas.microsoft.com/office/drawing/2014/main" id="{082D5091-D477-E4D7-5189-9DE8A8F2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E1924"/>
                </a:solidFill>
              </a:rPr>
              <a:pPr/>
              <a:t>9</a:t>
            </a:fld>
            <a:endParaRPr lang="en-US" dirty="0">
              <a:solidFill>
                <a:srgbClr val="0E19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1551</Words>
  <Application>Microsoft Office PowerPoint</Application>
  <PresentationFormat>Personalizar</PresentationFormat>
  <Paragraphs>319</Paragraphs>
  <Slides>62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72" baseType="lpstr">
      <vt:lpstr>Century Gothic</vt:lpstr>
      <vt:lpstr>Aptos</vt:lpstr>
      <vt:lpstr>Arial Rounded MT Bold</vt:lpstr>
      <vt:lpstr>TT Interphases</vt:lpstr>
      <vt:lpstr>Mont Bold</vt:lpstr>
      <vt:lpstr>Arial Bold</vt:lpstr>
      <vt:lpstr>Arial</vt:lpstr>
      <vt:lpstr>TT Interphases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Abstract Geometric Pitch Deck Presentation</dc:title>
  <cp:lastModifiedBy>Yasmin Lima</cp:lastModifiedBy>
  <cp:revision>1</cp:revision>
  <dcterms:created xsi:type="dcterms:W3CDTF">2006-08-16T00:00:00Z</dcterms:created>
  <dcterms:modified xsi:type="dcterms:W3CDTF">2025-06-05T12:54:09Z</dcterms:modified>
  <dc:identifier>DAGo1WLmeX8</dc:identifier>
</cp:coreProperties>
</file>